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260" r:id="rId7"/>
    <p:sldId id="271" r:id="rId8"/>
    <p:sldId id="281" r:id="rId9"/>
    <p:sldId id="289" r:id="rId10"/>
    <p:sldId id="288" r:id="rId11"/>
    <p:sldId id="286" r:id="rId12"/>
    <p:sldId id="276" r:id="rId13"/>
    <p:sldId id="270" r:id="rId14"/>
    <p:sldId id="292" r:id="rId15"/>
    <p:sldId id="296" r:id="rId16"/>
    <p:sldId id="297" r:id="rId17"/>
    <p:sldId id="272" r:id="rId18"/>
    <p:sldId id="265" r:id="rId19"/>
    <p:sldId id="267" r:id="rId20"/>
    <p:sldId id="274" r:id="rId21"/>
    <p:sldId id="275" r:id="rId22"/>
    <p:sldId id="263" r:id="rId23"/>
    <p:sldId id="264" r:id="rId24"/>
    <p:sldId id="291" r:id="rId25"/>
    <p:sldId id="266" r:id="rId26"/>
    <p:sldId id="269" r:id="rId27"/>
    <p:sldId id="268" r:id="rId28"/>
    <p:sldId id="273" r:id="rId29"/>
    <p:sldId id="290" r:id="rId30"/>
    <p:sldId id="283" r:id="rId31"/>
    <p:sldId id="278" r:id="rId32"/>
    <p:sldId id="279" r:id="rId33"/>
    <p:sldId id="280" r:id="rId34"/>
    <p:sldId id="294" r:id="rId35"/>
    <p:sldId id="295" r:id="rId36"/>
    <p:sldId id="287" r:id="rId37"/>
    <p:sldId id="293" r:id="rId38"/>
    <p:sldId id="284" r:id="rId39"/>
    <p:sldId id="285" r:id="rId4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D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52889-078C-498B-9D16-DE55355532D1}" v="45" dt="2021-04-16T10:25:34.769"/>
    <p1510:client id="{12B65A89-414A-4CAF-A474-D1DDE4859BF6}" v="65" dt="2021-04-14T15:39:35.668"/>
    <p1510:client id="{179BB296-3C19-4CF3-8F0E-74F0F5576096}" v="1373" dt="2021-04-14T15:30:56.493"/>
    <p1510:client id="{25D9F3FB-9AC4-45E6-94B9-F95D0EEED246}" v="22" dt="2021-04-15T20:52:11.265"/>
    <p1510:client id="{26E8C3CE-A831-432B-86B4-0C682EABB67E}" v="409" dt="2021-04-14T12:27:08.558"/>
    <p1510:client id="{32B5FD25-53C7-432A-9D2B-9591CBED210C}" v="765" dt="2021-04-15T20:36:01.689"/>
    <p1510:client id="{4D08F7ED-31BF-43AE-A141-7C6462776B50}" v="9" dt="2021-04-19T17:58:31.051"/>
    <p1510:client id="{553FA56F-9F65-4889-A7C7-15FB16B89208}" v="9" dt="2021-04-21T17:10:13.483"/>
    <p1510:client id="{60B61918-F8FC-4A25-8EAC-4A173F807C6D}" v="2244" dt="2021-04-14T15:56:16.097"/>
    <p1510:client id="{66B270F6-9F56-474D-A0FA-814080A61D83}" v="82" dt="2021-04-09T21:16:19.543"/>
    <p1510:client id="{96273CD8-A50B-4482-A176-95C69C25F084}" v="3279" dt="2021-04-14T14:33:51.249"/>
    <p1510:client id="{993AD8DE-18B2-441B-9266-C1620375E4DC}" v="51" dt="2021-04-16T10:25:58.247"/>
    <p1510:client id="{B1527692-C5E1-4213-987D-F88E556F85A2}" v="85" dt="2021-04-15T18:53:51.155"/>
    <p1510:client id="{C5BF1BD0-FC0B-4101-9D16-A16356D13277}" v="60" dt="2021-04-16T09:33:12.161"/>
    <p1510:client id="{F9752BB4-3E96-47E4-B908-2CA0E8B62122}" v="29" dt="2021-04-16T10:14:45.710"/>
    <p1510:client id="{FCB736E6-275A-424B-93BD-D45FB9C6041A}" v="3" dt="2021-04-15T20:37:30.3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34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andra Czujowska" userId="S::aleczu1460@edu.wroclaw.pl::1a9b9179-ace6-4f1c-9e4f-f6c71fffb2dd" providerId="AD" clId="Web-{12B65A89-414A-4CAF-A474-D1DDE4859BF6}"/>
    <pc:docChg chg="modSld">
      <pc:chgData name="Aleksandra Czujowska" userId="S::aleczu1460@edu.wroclaw.pl::1a9b9179-ace6-4f1c-9e4f-f6c71fffb2dd" providerId="AD" clId="Web-{12B65A89-414A-4CAF-A474-D1DDE4859BF6}" dt="2021-04-14T15:39:35.668" v="52" actId="1076"/>
      <pc:docMkLst>
        <pc:docMk/>
      </pc:docMkLst>
      <pc:sldChg chg="addSp delSp modSp">
        <pc:chgData name="Aleksandra Czujowska" userId="S::aleczu1460@edu.wroclaw.pl::1a9b9179-ace6-4f1c-9e4f-f6c71fffb2dd" providerId="AD" clId="Web-{12B65A89-414A-4CAF-A474-D1DDE4859BF6}" dt="2021-04-14T15:39:35.668" v="52" actId="1076"/>
        <pc:sldMkLst>
          <pc:docMk/>
          <pc:sldMk cId="3670284623" sldId="284"/>
        </pc:sldMkLst>
        <pc:spChg chg="add del mod">
          <ac:chgData name="Aleksandra Czujowska" userId="S::aleczu1460@edu.wroclaw.pl::1a9b9179-ace6-4f1c-9e4f-f6c71fffb2dd" providerId="AD" clId="Web-{12B65A89-414A-4CAF-A474-D1DDE4859BF6}" dt="2021-04-14T15:39:35.668" v="52" actId="1076"/>
          <ac:spMkLst>
            <pc:docMk/>
            <pc:sldMk cId="3670284623" sldId="284"/>
            <ac:spMk id="2" creationId="{A0498801-ECF8-4A30-AFB8-3C887A301E19}"/>
          </ac:spMkLst>
        </pc:spChg>
        <pc:spChg chg="add del">
          <ac:chgData name="Aleksandra Czujowska" userId="S::aleczu1460@edu.wroclaw.pl::1a9b9179-ace6-4f1c-9e4f-f6c71fffb2dd" providerId="AD" clId="Web-{12B65A89-414A-4CAF-A474-D1DDE4859BF6}" dt="2021-04-14T15:38:05.647" v="26"/>
          <ac:spMkLst>
            <pc:docMk/>
            <pc:sldMk cId="3670284623" sldId="284"/>
            <ac:spMk id="7" creationId="{3F2F0B63-D715-4F97-B9A7-5D83DA7355C4}"/>
          </ac:spMkLst>
        </pc:spChg>
        <pc:spChg chg="add del">
          <ac:chgData name="Aleksandra Czujowska" userId="S::aleczu1460@edu.wroclaw.pl::1a9b9179-ace6-4f1c-9e4f-f6c71fffb2dd" providerId="AD" clId="Web-{12B65A89-414A-4CAF-A474-D1DDE4859BF6}" dt="2021-04-14T15:38:05.647" v="26"/>
          <ac:spMkLst>
            <pc:docMk/>
            <pc:sldMk cId="3670284623" sldId="284"/>
            <ac:spMk id="9" creationId="{B8FFB960-CE0D-4352-A1F3-F5595B2F2A91}"/>
          </ac:spMkLst>
        </pc:spChg>
        <pc:spChg chg="add del">
          <ac:chgData name="Aleksandra Czujowska" userId="S::aleczu1460@edu.wroclaw.pl::1a9b9179-ace6-4f1c-9e4f-f6c71fffb2dd" providerId="AD" clId="Web-{12B65A89-414A-4CAF-A474-D1DDE4859BF6}" dt="2021-04-14T15:38:05.647" v="26"/>
          <ac:spMkLst>
            <pc:docMk/>
            <pc:sldMk cId="3670284623" sldId="284"/>
            <ac:spMk id="11" creationId="{0C7282EA-5D8E-4C6B-B6B2-67AA8E12DCDC}"/>
          </ac:spMkLst>
        </pc:spChg>
        <pc:spChg chg="add del">
          <ac:chgData name="Aleksandra Czujowska" userId="S::aleczu1460@edu.wroclaw.pl::1a9b9179-ace6-4f1c-9e4f-f6c71fffb2dd" providerId="AD" clId="Web-{12B65A89-414A-4CAF-A474-D1DDE4859BF6}" dt="2021-04-14T15:38:05.632" v="25"/>
          <ac:spMkLst>
            <pc:docMk/>
            <pc:sldMk cId="3670284623" sldId="284"/>
            <ac:spMk id="13" creationId="{5C8908E2-EE49-44D2-9428-A28D2312A8D5}"/>
          </ac:spMkLst>
        </pc:spChg>
        <pc:spChg chg="add">
          <ac:chgData name="Aleksandra Czujowska" userId="S::aleczu1460@edu.wroclaw.pl::1a9b9179-ace6-4f1c-9e4f-f6c71fffb2dd" providerId="AD" clId="Web-{12B65A89-414A-4CAF-A474-D1DDE4859BF6}" dt="2021-04-14T15:38:05.647" v="26"/>
          <ac:spMkLst>
            <pc:docMk/>
            <pc:sldMk cId="3670284623" sldId="284"/>
            <ac:spMk id="15" creationId="{ABC4E351-C4D0-4D23-BEA8-3136F7E47D75}"/>
          </ac:spMkLst>
        </pc:spChg>
        <pc:spChg chg="add del">
          <ac:chgData name="Aleksandra Czujowska" userId="S::aleczu1460@edu.wroclaw.pl::1a9b9179-ace6-4f1c-9e4f-f6c71fffb2dd" providerId="AD" clId="Web-{12B65A89-414A-4CAF-A474-D1DDE4859BF6}" dt="2021-04-14T15:38:02.538" v="23"/>
          <ac:spMkLst>
            <pc:docMk/>
            <pc:sldMk cId="3670284623" sldId="284"/>
            <ac:spMk id="16" creationId="{98DDA986-B6EE-4642-AC60-0490373E69D0}"/>
          </ac:spMkLst>
        </pc:spChg>
        <pc:spChg chg="add del">
          <ac:chgData name="Aleksandra Czujowska" userId="S::aleczu1460@edu.wroclaw.pl::1a9b9179-ace6-4f1c-9e4f-f6c71fffb2dd" providerId="AD" clId="Web-{12B65A89-414A-4CAF-A474-D1DDE4859BF6}" dt="2021-04-14T15:38:02.538" v="23"/>
          <ac:spMkLst>
            <pc:docMk/>
            <pc:sldMk cId="3670284623" sldId="284"/>
            <ac:spMk id="18" creationId="{80B62878-12EF-4E97-A284-47BAFC30DA2E}"/>
          </ac:spMkLst>
        </pc:spChg>
        <pc:spChg chg="add del">
          <ac:chgData name="Aleksandra Czujowska" userId="S::aleczu1460@edu.wroclaw.pl::1a9b9179-ace6-4f1c-9e4f-f6c71fffb2dd" providerId="AD" clId="Web-{12B65A89-414A-4CAF-A474-D1DDE4859BF6}" dt="2021-04-14T15:38:02.538" v="23"/>
          <ac:spMkLst>
            <pc:docMk/>
            <pc:sldMk cId="3670284623" sldId="284"/>
            <ac:spMk id="20" creationId="{6D79188D-1ED5-4705-B8C7-5D6FB7670AB3}"/>
          </ac:spMkLst>
        </pc:spChg>
        <pc:spChg chg="add del">
          <ac:chgData name="Aleksandra Czujowska" userId="S::aleczu1460@edu.wroclaw.pl::1a9b9179-ace6-4f1c-9e4f-f6c71fffb2dd" providerId="AD" clId="Web-{12B65A89-414A-4CAF-A474-D1DDE4859BF6}" dt="2021-04-14T15:38:05.632" v="25"/>
          <ac:spMkLst>
            <pc:docMk/>
            <pc:sldMk cId="3670284623" sldId="284"/>
            <ac:spMk id="22" creationId="{02114E49-C077-4083-B5C1-6A6E70F4D91F}"/>
          </ac:spMkLst>
        </pc:spChg>
        <pc:spChg chg="add">
          <ac:chgData name="Aleksandra Czujowska" userId="S::aleczu1460@edu.wroclaw.pl::1a9b9179-ace6-4f1c-9e4f-f6c71fffb2dd" providerId="AD" clId="Web-{12B65A89-414A-4CAF-A474-D1DDE4859BF6}" dt="2021-04-14T15:38:05.647" v="26"/>
          <ac:spMkLst>
            <pc:docMk/>
            <pc:sldMk cId="3670284623" sldId="284"/>
            <ac:spMk id="23" creationId="{D16CFDC4-DE7D-4153-89C5-608818994740}"/>
          </ac:spMkLst>
        </pc:spChg>
        <pc:spChg chg="add del">
          <ac:chgData name="Aleksandra Czujowska" userId="S::aleczu1460@edu.wroclaw.pl::1a9b9179-ace6-4f1c-9e4f-f6c71fffb2dd" providerId="AD" clId="Web-{12B65A89-414A-4CAF-A474-D1DDE4859BF6}" dt="2021-04-14T15:38:05.632" v="25"/>
          <ac:spMkLst>
            <pc:docMk/>
            <pc:sldMk cId="3670284623" sldId="284"/>
            <ac:spMk id="24" creationId="{ED888B23-07FA-482A-96DF-47E31AF1A603}"/>
          </ac:spMkLst>
        </pc:spChg>
        <pc:grpChg chg="add del">
          <ac:chgData name="Aleksandra Czujowska" userId="S::aleczu1460@edu.wroclaw.pl::1a9b9179-ace6-4f1c-9e4f-f6c71fffb2dd" providerId="AD" clId="Web-{12B65A89-414A-4CAF-A474-D1DDE4859BF6}" dt="2021-04-14T15:38:05.632" v="25"/>
          <ac:grpSpMkLst>
            <pc:docMk/>
            <pc:sldMk cId="3670284623" sldId="284"/>
            <ac:grpSpMk id="14" creationId="{D8C3AFD7-4CCE-484E-84C6-80FB3E3E2093}"/>
          </ac:grpSpMkLst>
        </pc:grpChg>
        <pc:grpChg chg="add">
          <ac:chgData name="Aleksandra Czujowska" userId="S::aleczu1460@edu.wroclaw.pl::1a9b9179-ace6-4f1c-9e4f-f6c71fffb2dd" providerId="AD" clId="Web-{12B65A89-414A-4CAF-A474-D1DDE4859BF6}" dt="2021-04-14T15:38:05.647" v="26"/>
          <ac:grpSpMkLst>
            <pc:docMk/>
            <pc:sldMk cId="3670284623" sldId="284"/>
            <ac:grpSpMk id="17" creationId="{B2D95578-3010-40A8-9EE1-D6D43C23301A}"/>
          </ac:grpSpMkLst>
        </pc:grpChg>
        <pc:graphicFrameChg chg="add del">
          <ac:chgData name="Aleksandra Czujowska" userId="S::aleczu1460@edu.wroclaw.pl::1a9b9179-ace6-4f1c-9e4f-f6c71fffb2dd" providerId="AD" clId="Web-{12B65A89-414A-4CAF-A474-D1DDE4859BF6}" dt="2021-04-14T15:38:54.588" v="40"/>
          <ac:graphicFrameMkLst>
            <pc:docMk/>
            <pc:sldMk cId="3670284623" sldId="284"/>
            <ac:graphicFrameMk id="25" creationId="{81381465-C6A9-4556-9411-D35B4C457DF6}"/>
          </ac:graphicFrameMkLst>
        </pc:graphicFrameChg>
      </pc:sldChg>
    </pc:docChg>
  </pc:docChgLst>
  <pc:docChgLst>
    <pc:chgData name="Nela Potok" userId="S::nelpot5705@edu.wroclaw.pl::ca990d43-c79a-4f0f-8f9c-abc08610ce18" providerId="AD" clId="Web-{993AD8DE-18B2-441B-9266-C1620375E4DC}"/>
    <pc:docChg chg="modSld">
      <pc:chgData name="Nela Potok" userId="S::nelpot5705@edu.wroclaw.pl::ca990d43-c79a-4f0f-8f9c-abc08610ce18" providerId="AD" clId="Web-{993AD8DE-18B2-441B-9266-C1620375E4DC}" dt="2021-04-16T10:25:58.247" v="38" actId="1076"/>
      <pc:docMkLst>
        <pc:docMk/>
      </pc:docMkLst>
      <pc:sldChg chg="modSp">
        <pc:chgData name="Nela Potok" userId="S::nelpot5705@edu.wroclaw.pl::ca990d43-c79a-4f0f-8f9c-abc08610ce18" providerId="AD" clId="Web-{993AD8DE-18B2-441B-9266-C1620375E4DC}" dt="2021-04-16T10:21:25.463" v="11" actId="20577"/>
        <pc:sldMkLst>
          <pc:docMk/>
          <pc:sldMk cId="2300453552" sldId="274"/>
        </pc:sldMkLst>
        <pc:spChg chg="mod">
          <ac:chgData name="Nela Potok" userId="S::nelpot5705@edu.wroclaw.pl::ca990d43-c79a-4f0f-8f9c-abc08610ce18" providerId="AD" clId="Web-{993AD8DE-18B2-441B-9266-C1620375E4DC}" dt="2021-04-16T10:21:25.463" v="11" actId="20577"/>
          <ac:spMkLst>
            <pc:docMk/>
            <pc:sldMk cId="2300453552" sldId="274"/>
            <ac:spMk id="2" creationId="{6473F6D6-4323-492C-8D09-56A87F5635BF}"/>
          </ac:spMkLst>
        </pc:spChg>
      </pc:sldChg>
      <pc:sldChg chg="modSp">
        <pc:chgData name="Nela Potok" userId="S::nelpot5705@edu.wroclaw.pl::ca990d43-c79a-4f0f-8f9c-abc08610ce18" providerId="AD" clId="Web-{993AD8DE-18B2-441B-9266-C1620375E4DC}" dt="2021-04-16T10:21:40.916" v="16" actId="20577"/>
        <pc:sldMkLst>
          <pc:docMk/>
          <pc:sldMk cId="1631390298" sldId="275"/>
        </pc:sldMkLst>
        <pc:spChg chg="mod">
          <ac:chgData name="Nela Potok" userId="S::nelpot5705@edu.wroclaw.pl::ca990d43-c79a-4f0f-8f9c-abc08610ce18" providerId="AD" clId="Web-{993AD8DE-18B2-441B-9266-C1620375E4DC}" dt="2021-04-16T10:21:40.916" v="16" actId="20577"/>
          <ac:spMkLst>
            <pc:docMk/>
            <pc:sldMk cId="1631390298" sldId="275"/>
            <ac:spMk id="2" creationId="{972852CB-70D3-402B-ACCD-FE86CC2049B2}"/>
          </ac:spMkLst>
        </pc:spChg>
      </pc:sldChg>
      <pc:sldChg chg="modSp">
        <pc:chgData name="Nela Potok" userId="S::nelpot5705@edu.wroclaw.pl::ca990d43-c79a-4f0f-8f9c-abc08610ce18" providerId="AD" clId="Web-{993AD8DE-18B2-441B-9266-C1620375E4DC}" dt="2021-04-16T10:18:34.149" v="7" actId="1076"/>
        <pc:sldMkLst>
          <pc:docMk/>
          <pc:sldMk cId="677711235" sldId="276"/>
        </pc:sldMkLst>
        <pc:spChg chg="mod">
          <ac:chgData name="Nela Potok" userId="S::nelpot5705@edu.wroclaw.pl::ca990d43-c79a-4f0f-8f9c-abc08610ce18" providerId="AD" clId="Web-{993AD8DE-18B2-441B-9266-C1620375E4DC}" dt="2021-04-16T10:18:34.149" v="7" actId="1076"/>
          <ac:spMkLst>
            <pc:docMk/>
            <pc:sldMk cId="677711235" sldId="276"/>
            <ac:spMk id="2" creationId="{8320CBDC-591B-4B65-8F43-228263DB4029}"/>
          </ac:spMkLst>
        </pc:spChg>
        <pc:spChg chg="mod">
          <ac:chgData name="Nela Potok" userId="S::nelpot5705@edu.wroclaw.pl::ca990d43-c79a-4f0f-8f9c-abc08610ce18" providerId="AD" clId="Web-{993AD8DE-18B2-441B-9266-C1620375E4DC}" dt="2021-04-16T10:18:30.274" v="6" actId="1076"/>
          <ac:spMkLst>
            <pc:docMk/>
            <pc:sldMk cId="677711235" sldId="276"/>
            <ac:spMk id="4" creationId="{C8374ACF-F8C5-4D7E-8BD8-60FD4081EE1C}"/>
          </ac:spMkLst>
        </pc:spChg>
      </pc:sldChg>
      <pc:sldChg chg="addSp delSp modSp">
        <pc:chgData name="Nela Potok" userId="S::nelpot5705@edu.wroclaw.pl::ca990d43-c79a-4f0f-8f9c-abc08610ce18" providerId="AD" clId="Web-{993AD8DE-18B2-441B-9266-C1620375E4DC}" dt="2021-04-16T10:25:58.247" v="38" actId="1076"/>
        <pc:sldMkLst>
          <pc:docMk/>
          <pc:sldMk cId="3118076064" sldId="285"/>
        </pc:sldMkLst>
        <pc:spChg chg="mod">
          <ac:chgData name="Nela Potok" userId="S::nelpot5705@edu.wroclaw.pl::ca990d43-c79a-4f0f-8f9c-abc08610ce18" providerId="AD" clId="Web-{993AD8DE-18B2-441B-9266-C1620375E4DC}" dt="2021-04-16T10:25:58.247" v="38" actId="1076"/>
          <ac:spMkLst>
            <pc:docMk/>
            <pc:sldMk cId="3118076064" sldId="285"/>
            <ac:spMk id="2" creationId="{B0200CF2-84DC-4607-9F1E-3EDA121106FA}"/>
          </ac:spMkLst>
        </pc:spChg>
        <pc:spChg chg="del">
          <ac:chgData name="Nela Potok" userId="S::nelpot5705@edu.wroclaw.pl::ca990d43-c79a-4f0f-8f9c-abc08610ce18" providerId="AD" clId="Web-{993AD8DE-18B2-441B-9266-C1620375E4DC}" dt="2021-04-16T10:25:48.732" v="35"/>
          <ac:spMkLst>
            <pc:docMk/>
            <pc:sldMk cId="3118076064" sldId="285"/>
            <ac:spMk id="56" creationId="{8F9CBE3F-79A8-4F8F-88D9-DAD03D0D281F}"/>
          </ac:spMkLst>
        </pc:spChg>
        <pc:spChg chg="del">
          <ac:chgData name="Nela Potok" userId="S::nelpot5705@edu.wroclaw.pl::ca990d43-c79a-4f0f-8f9c-abc08610ce18" providerId="AD" clId="Web-{993AD8DE-18B2-441B-9266-C1620375E4DC}" dt="2021-04-16T10:25:48.732" v="35"/>
          <ac:spMkLst>
            <pc:docMk/>
            <pc:sldMk cId="3118076064" sldId="285"/>
            <ac:spMk id="58" creationId="{508BEF50-7B1E-49A4-BC19-5F4F1D755E64}"/>
          </ac:spMkLst>
        </pc:spChg>
        <pc:spChg chg="del">
          <ac:chgData name="Nela Potok" userId="S::nelpot5705@edu.wroclaw.pl::ca990d43-c79a-4f0f-8f9c-abc08610ce18" providerId="AD" clId="Web-{993AD8DE-18B2-441B-9266-C1620375E4DC}" dt="2021-04-16T10:25:48.732" v="35"/>
          <ac:spMkLst>
            <pc:docMk/>
            <pc:sldMk cId="3118076064" sldId="285"/>
            <ac:spMk id="60" creationId="{C5CB530E-515E-412C-9DF1-5F8FFBD6F383}"/>
          </ac:spMkLst>
        </pc:spChg>
        <pc:spChg chg="del">
          <ac:chgData name="Nela Potok" userId="S::nelpot5705@edu.wroclaw.pl::ca990d43-c79a-4f0f-8f9c-abc08610ce18" providerId="AD" clId="Web-{993AD8DE-18B2-441B-9266-C1620375E4DC}" dt="2021-04-16T10:25:48.732" v="35"/>
          <ac:spMkLst>
            <pc:docMk/>
            <pc:sldMk cId="3118076064" sldId="285"/>
            <ac:spMk id="62" creationId="{AEA7509D-F04F-40CB-A0B3-EEF16499CC9F}"/>
          </ac:spMkLst>
        </pc:spChg>
        <pc:spChg chg="del">
          <ac:chgData name="Nela Potok" userId="S::nelpot5705@edu.wroclaw.pl::ca990d43-c79a-4f0f-8f9c-abc08610ce18" providerId="AD" clId="Web-{993AD8DE-18B2-441B-9266-C1620375E4DC}" dt="2021-04-16T10:25:48.732" v="35"/>
          <ac:spMkLst>
            <pc:docMk/>
            <pc:sldMk cId="3118076064" sldId="285"/>
            <ac:spMk id="64" creationId="{C39ADB8F-D187-49D7-BDCF-C1B6DC727068}"/>
          </ac:spMkLst>
        </pc:spChg>
        <pc:spChg chg="del">
          <ac:chgData name="Nela Potok" userId="S::nelpot5705@edu.wroclaw.pl::ca990d43-c79a-4f0f-8f9c-abc08610ce18" providerId="AD" clId="Web-{993AD8DE-18B2-441B-9266-C1620375E4DC}" dt="2021-04-16T10:25:48.732" v="35"/>
          <ac:spMkLst>
            <pc:docMk/>
            <pc:sldMk cId="3118076064" sldId="285"/>
            <ac:spMk id="66" creationId="{712D4376-A578-4FF1-94FC-245E7A6A489F}"/>
          </ac:spMkLst>
        </pc:spChg>
        <pc:spChg chg="del">
          <ac:chgData name="Nela Potok" userId="S::nelpot5705@edu.wroclaw.pl::ca990d43-c79a-4f0f-8f9c-abc08610ce18" providerId="AD" clId="Web-{993AD8DE-18B2-441B-9266-C1620375E4DC}" dt="2021-04-16T10:25:48.732" v="35"/>
          <ac:spMkLst>
            <pc:docMk/>
            <pc:sldMk cId="3118076064" sldId="285"/>
            <ac:spMk id="68" creationId="{3FBAD350-5664-4811-A208-657FB882D350}"/>
          </ac:spMkLst>
        </pc:spChg>
        <pc:spChg chg="add">
          <ac:chgData name="Nela Potok" userId="S::nelpot5705@edu.wroclaw.pl::ca990d43-c79a-4f0f-8f9c-abc08610ce18" providerId="AD" clId="Web-{993AD8DE-18B2-441B-9266-C1620375E4DC}" dt="2021-04-16T10:25:48.732" v="35"/>
          <ac:spMkLst>
            <pc:docMk/>
            <pc:sldMk cId="3118076064" sldId="285"/>
            <ac:spMk id="75" creationId="{3AC75B1D-4749-49A1-8553-FD296DD7CC9F}"/>
          </ac:spMkLst>
        </pc:spChg>
        <pc:spChg chg="add">
          <ac:chgData name="Nela Potok" userId="S::nelpot5705@edu.wroclaw.pl::ca990d43-c79a-4f0f-8f9c-abc08610ce18" providerId="AD" clId="Web-{993AD8DE-18B2-441B-9266-C1620375E4DC}" dt="2021-04-16T10:25:48.732" v="35"/>
          <ac:spMkLst>
            <pc:docMk/>
            <pc:sldMk cId="3118076064" sldId="285"/>
            <ac:spMk id="77" creationId="{9A8ECCF6-3858-46C9-8F9F-C06506CC3F9F}"/>
          </ac:spMkLst>
        </pc:spChg>
        <pc:cxnChg chg="del">
          <ac:chgData name="Nela Potok" userId="S::nelpot5705@edu.wroclaw.pl::ca990d43-c79a-4f0f-8f9c-abc08610ce18" providerId="AD" clId="Web-{993AD8DE-18B2-441B-9266-C1620375E4DC}" dt="2021-04-16T10:25:48.732" v="35"/>
          <ac:cxnSpMkLst>
            <pc:docMk/>
            <pc:sldMk cId="3118076064" sldId="285"/>
            <ac:cxnSpMk id="70" creationId="{56020367-4FD5-4596-8E10-C5F095CD8DBF}"/>
          </ac:cxnSpMkLst>
        </pc:cxnChg>
      </pc:sldChg>
      <pc:sldChg chg="addSp delSp modSp">
        <pc:chgData name="Nela Potok" userId="S::nelpot5705@edu.wroclaw.pl::ca990d43-c79a-4f0f-8f9c-abc08610ce18" providerId="AD" clId="Web-{993AD8DE-18B2-441B-9266-C1620375E4DC}" dt="2021-04-16T10:24:48.856" v="34" actId="1076"/>
        <pc:sldMkLst>
          <pc:docMk/>
          <pc:sldMk cId="443970232" sldId="295"/>
        </pc:sldMkLst>
        <pc:spChg chg="mod ord">
          <ac:chgData name="Nela Potok" userId="S::nelpot5705@edu.wroclaw.pl::ca990d43-c79a-4f0f-8f9c-abc08610ce18" providerId="AD" clId="Web-{993AD8DE-18B2-441B-9266-C1620375E4DC}" dt="2021-04-16T10:24:48.856" v="34" actId="1076"/>
          <ac:spMkLst>
            <pc:docMk/>
            <pc:sldMk cId="443970232" sldId="295"/>
            <ac:spMk id="2" creationId="{2C6A8387-B379-479E-A4B5-27506CFDE554}"/>
          </ac:spMkLst>
        </pc:spChg>
        <pc:spChg chg="add">
          <ac:chgData name="Nela Potok" userId="S::nelpot5705@edu.wroclaw.pl::ca990d43-c79a-4f0f-8f9c-abc08610ce18" providerId="AD" clId="Web-{993AD8DE-18B2-441B-9266-C1620375E4DC}" dt="2021-04-16T10:24:15.840" v="19"/>
          <ac:spMkLst>
            <pc:docMk/>
            <pc:sldMk cId="443970232" sldId="295"/>
            <ac:spMk id="12" creationId="{04812C46-200A-4DEB-A05E-3ED6C68C2387}"/>
          </ac:spMkLst>
        </pc:spChg>
        <pc:picChg chg="mod">
          <ac:chgData name="Nela Potok" userId="S::nelpot5705@edu.wroclaw.pl::ca990d43-c79a-4f0f-8f9c-abc08610ce18" providerId="AD" clId="Web-{993AD8DE-18B2-441B-9266-C1620375E4DC}" dt="2021-04-16T10:24:15.840" v="19"/>
          <ac:picMkLst>
            <pc:docMk/>
            <pc:sldMk cId="443970232" sldId="295"/>
            <ac:picMk id="3" creationId="{66E213C3-AC3E-45A8-AD63-9BAD868F145C}"/>
          </ac:picMkLst>
        </pc:picChg>
        <pc:cxnChg chg="del">
          <ac:chgData name="Nela Potok" userId="S::nelpot5705@edu.wroclaw.pl::ca990d43-c79a-4f0f-8f9c-abc08610ce18" providerId="AD" clId="Web-{993AD8DE-18B2-441B-9266-C1620375E4DC}" dt="2021-04-16T10:24:15.840" v="19"/>
          <ac:cxnSpMkLst>
            <pc:docMk/>
            <pc:sldMk cId="443970232" sldId="295"/>
            <ac:cxnSpMk id="7" creationId="{A7F400EE-A8A5-48AF-B4D6-291B52C6F0B0}"/>
          </ac:cxnSpMkLst>
        </pc:cxnChg>
      </pc:sldChg>
    </pc:docChg>
  </pc:docChgLst>
  <pc:docChgLst>
    <pc:chgData name="Nela Potok" userId="S::nelpot5705@edu.wroclaw.pl::ca990d43-c79a-4f0f-8f9c-abc08610ce18" providerId="AD" clId="Web-{F9752BB4-3E96-47E4-B908-2CA0E8B62122}"/>
    <pc:docChg chg="modSld sldOrd">
      <pc:chgData name="Nela Potok" userId="S::nelpot5705@edu.wroclaw.pl::ca990d43-c79a-4f0f-8f9c-abc08610ce18" providerId="AD" clId="Web-{F9752BB4-3E96-47E4-B908-2CA0E8B62122}" dt="2021-04-16T10:14:45.710" v="38" actId="20577"/>
      <pc:docMkLst>
        <pc:docMk/>
      </pc:docMkLst>
      <pc:sldChg chg="addSp delSp modSp">
        <pc:chgData name="Nela Potok" userId="S::nelpot5705@edu.wroclaw.pl::ca990d43-c79a-4f0f-8f9c-abc08610ce18" providerId="AD" clId="Web-{F9752BB4-3E96-47E4-B908-2CA0E8B62122}" dt="2021-04-16T10:05:22.730" v="32" actId="1076"/>
        <pc:sldMkLst>
          <pc:docMk/>
          <pc:sldMk cId="3670284623" sldId="284"/>
        </pc:sldMkLst>
        <pc:spChg chg="mod">
          <ac:chgData name="Nela Potok" userId="S::nelpot5705@edu.wroclaw.pl::ca990d43-c79a-4f0f-8f9c-abc08610ce18" providerId="AD" clId="Web-{F9752BB4-3E96-47E4-B908-2CA0E8B62122}" dt="2021-04-16T10:05:22.730" v="32" actId="1076"/>
          <ac:spMkLst>
            <pc:docMk/>
            <pc:sldMk cId="3670284623" sldId="284"/>
            <ac:spMk id="2" creationId="{A0498801-ECF8-4A30-AFB8-3C887A301E19}"/>
          </ac:spMkLst>
        </pc:spChg>
        <pc:spChg chg="add del">
          <ac:chgData name="Nela Potok" userId="S::nelpot5705@edu.wroclaw.pl::ca990d43-c79a-4f0f-8f9c-abc08610ce18" providerId="AD" clId="Web-{F9752BB4-3E96-47E4-B908-2CA0E8B62122}" dt="2021-04-16T10:05:02.120" v="24"/>
          <ac:spMkLst>
            <pc:docMk/>
            <pc:sldMk cId="3670284623" sldId="284"/>
            <ac:spMk id="15" creationId="{ABC4E351-C4D0-4D23-BEA8-3136F7E47D75}"/>
          </ac:spMkLst>
        </pc:spChg>
        <pc:spChg chg="add del">
          <ac:chgData name="Nela Potok" userId="S::nelpot5705@edu.wroclaw.pl::ca990d43-c79a-4f0f-8f9c-abc08610ce18" providerId="AD" clId="Web-{F9752BB4-3E96-47E4-B908-2CA0E8B62122}" dt="2021-04-16T10:05:02.120" v="24"/>
          <ac:spMkLst>
            <pc:docMk/>
            <pc:sldMk cId="3670284623" sldId="284"/>
            <ac:spMk id="23" creationId="{D16CFDC4-DE7D-4153-89C5-608818994740}"/>
          </ac:spMkLst>
        </pc:spChg>
        <pc:spChg chg="add">
          <ac:chgData name="Nela Potok" userId="S::nelpot5705@edu.wroclaw.pl::ca990d43-c79a-4f0f-8f9c-abc08610ce18" providerId="AD" clId="Web-{F9752BB4-3E96-47E4-B908-2CA0E8B62122}" dt="2021-04-16T10:05:02.120" v="24"/>
          <ac:spMkLst>
            <pc:docMk/>
            <pc:sldMk cId="3670284623" sldId="284"/>
            <ac:spMk id="26" creationId="{98DDA986-B6EE-4642-AC60-0490373E69D0}"/>
          </ac:spMkLst>
        </pc:spChg>
        <pc:spChg chg="add">
          <ac:chgData name="Nela Potok" userId="S::nelpot5705@edu.wroclaw.pl::ca990d43-c79a-4f0f-8f9c-abc08610ce18" providerId="AD" clId="Web-{F9752BB4-3E96-47E4-B908-2CA0E8B62122}" dt="2021-04-16T10:05:02.120" v="24"/>
          <ac:spMkLst>
            <pc:docMk/>
            <pc:sldMk cId="3670284623" sldId="284"/>
            <ac:spMk id="27" creationId="{80B62878-12EF-4E97-A284-47BAFC30DA2E}"/>
          </ac:spMkLst>
        </pc:spChg>
        <pc:spChg chg="add del">
          <ac:chgData name="Nela Potok" userId="S::nelpot5705@edu.wroclaw.pl::ca990d43-c79a-4f0f-8f9c-abc08610ce18" providerId="AD" clId="Web-{F9752BB4-3E96-47E4-B908-2CA0E8B62122}" dt="2021-04-16T10:05:02.104" v="23"/>
          <ac:spMkLst>
            <pc:docMk/>
            <pc:sldMk cId="3670284623" sldId="284"/>
            <ac:spMk id="28" creationId="{84697CDA-BDB7-4883-B48B-1D4EDB2F0E93}"/>
          </ac:spMkLst>
        </pc:spChg>
        <pc:spChg chg="add">
          <ac:chgData name="Nela Potok" userId="S::nelpot5705@edu.wroclaw.pl::ca990d43-c79a-4f0f-8f9c-abc08610ce18" providerId="AD" clId="Web-{F9752BB4-3E96-47E4-B908-2CA0E8B62122}" dt="2021-04-16T10:05:02.120" v="24"/>
          <ac:spMkLst>
            <pc:docMk/>
            <pc:sldMk cId="3670284623" sldId="284"/>
            <ac:spMk id="29" creationId="{6D79188D-1ED5-4705-B8C7-5D6FB7670AB3}"/>
          </ac:spMkLst>
        </pc:spChg>
        <pc:spChg chg="add del">
          <ac:chgData name="Nela Potok" userId="S::nelpot5705@edu.wroclaw.pl::ca990d43-c79a-4f0f-8f9c-abc08610ce18" providerId="AD" clId="Web-{F9752BB4-3E96-47E4-B908-2CA0E8B62122}" dt="2021-04-16T10:05:02.104" v="23"/>
          <ac:spMkLst>
            <pc:docMk/>
            <pc:sldMk cId="3670284623" sldId="284"/>
            <ac:spMk id="30" creationId="{6295B176-FA0E-4B6A-A190-5E2E82BEA57A}"/>
          </ac:spMkLst>
        </pc:spChg>
        <pc:spChg chg="add del">
          <ac:chgData name="Nela Potok" userId="S::nelpot5705@edu.wroclaw.pl::ca990d43-c79a-4f0f-8f9c-abc08610ce18" providerId="AD" clId="Web-{F9752BB4-3E96-47E4-B908-2CA0E8B62122}" dt="2021-04-16T10:05:02.104" v="23"/>
          <ac:spMkLst>
            <pc:docMk/>
            <pc:sldMk cId="3670284623" sldId="284"/>
            <ac:spMk id="32" creationId="{48F779DE-4744-42D6-9C74-33EC94460CCC}"/>
          </ac:spMkLst>
        </pc:spChg>
        <pc:grpChg chg="add del">
          <ac:chgData name="Nela Potok" userId="S::nelpot5705@edu.wroclaw.pl::ca990d43-c79a-4f0f-8f9c-abc08610ce18" providerId="AD" clId="Web-{F9752BB4-3E96-47E4-B908-2CA0E8B62122}" dt="2021-04-16T10:05:02.120" v="24"/>
          <ac:grpSpMkLst>
            <pc:docMk/>
            <pc:sldMk cId="3670284623" sldId="284"/>
            <ac:grpSpMk id="17" creationId="{B2D95578-3010-40A8-9EE1-D6D43C23301A}"/>
          </ac:grpSpMkLst>
        </pc:grpChg>
      </pc:sldChg>
      <pc:sldChg chg="addSp delSp modSp ord">
        <pc:chgData name="Nela Potok" userId="S::nelpot5705@edu.wroclaw.pl::ca990d43-c79a-4f0f-8f9c-abc08610ce18" providerId="AD" clId="Web-{F9752BB4-3E96-47E4-B908-2CA0E8B62122}" dt="2021-04-16T10:12:20.363" v="36"/>
        <pc:sldMkLst>
          <pc:docMk/>
          <pc:sldMk cId="3118076064" sldId="285"/>
        </pc:sldMkLst>
        <pc:spChg chg="mod">
          <ac:chgData name="Nela Potok" userId="S::nelpot5705@edu.wroclaw.pl::ca990d43-c79a-4f0f-8f9c-abc08610ce18" providerId="AD" clId="Web-{F9752BB4-3E96-47E4-B908-2CA0E8B62122}" dt="2021-04-16T10:12:20.363" v="36"/>
          <ac:spMkLst>
            <pc:docMk/>
            <pc:sldMk cId="3118076064" sldId="285"/>
            <ac:spMk id="2" creationId="{B0200CF2-84DC-4607-9F1E-3EDA121106FA}"/>
          </ac:spMkLst>
        </pc:spChg>
        <pc:spChg chg="del">
          <ac:chgData name="Nela Potok" userId="S::nelpot5705@edu.wroclaw.pl::ca990d43-c79a-4f0f-8f9c-abc08610ce18" providerId="AD" clId="Web-{F9752BB4-3E96-47E4-B908-2CA0E8B62122}" dt="2021-04-16T10:05:35.808" v="34"/>
          <ac:spMkLst>
            <pc:docMk/>
            <pc:sldMk cId="3118076064" sldId="285"/>
            <ac:spMk id="8" creationId="{B20EED73-1494-4E89-869B-E501A02B2408}"/>
          </ac:spMkLst>
        </pc:spChg>
        <pc:spChg chg="del">
          <ac:chgData name="Nela Potok" userId="S::nelpot5705@edu.wroclaw.pl::ca990d43-c79a-4f0f-8f9c-abc08610ce18" providerId="AD" clId="Web-{F9752BB4-3E96-47E4-B908-2CA0E8B62122}" dt="2021-04-16T10:05:35.808" v="34"/>
          <ac:spMkLst>
            <pc:docMk/>
            <pc:sldMk cId="3118076064" sldId="285"/>
            <ac:spMk id="10" creationId="{E9D7A3A2-205A-4FD7-89D2-24FA8A54EA12}"/>
          </ac:spMkLst>
        </pc:spChg>
        <pc:spChg chg="del">
          <ac:chgData name="Nela Potok" userId="S::nelpot5705@edu.wroclaw.pl::ca990d43-c79a-4f0f-8f9c-abc08610ce18" providerId="AD" clId="Web-{F9752BB4-3E96-47E4-B908-2CA0E8B62122}" dt="2021-04-16T10:05:35.808" v="34"/>
          <ac:spMkLst>
            <pc:docMk/>
            <pc:sldMk cId="3118076064" sldId="285"/>
            <ac:spMk id="12" creationId="{C6BFDF0B-6325-416D-926F-7141006DDBD0}"/>
          </ac:spMkLst>
        </pc:spChg>
        <pc:spChg chg="add">
          <ac:chgData name="Nela Potok" userId="S::nelpot5705@edu.wroclaw.pl::ca990d43-c79a-4f0f-8f9c-abc08610ce18" providerId="AD" clId="Web-{F9752BB4-3E96-47E4-B908-2CA0E8B62122}" dt="2021-04-16T10:05:35.808" v="34"/>
          <ac:spMkLst>
            <pc:docMk/>
            <pc:sldMk cId="3118076064" sldId="285"/>
            <ac:spMk id="17" creationId="{C27D7A02-907B-496F-BA7E-AA3780733CA7}"/>
          </ac:spMkLst>
        </pc:spChg>
        <pc:spChg chg="add">
          <ac:chgData name="Nela Potok" userId="S::nelpot5705@edu.wroclaw.pl::ca990d43-c79a-4f0f-8f9c-abc08610ce18" providerId="AD" clId="Web-{F9752BB4-3E96-47E4-B908-2CA0E8B62122}" dt="2021-04-16T10:05:35.808" v="34"/>
          <ac:spMkLst>
            <pc:docMk/>
            <pc:sldMk cId="3118076064" sldId="285"/>
            <ac:spMk id="19" creationId="{0FBA5268-0AE7-4CAD-9537-D0EB09E76406}"/>
          </ac:spMkLst>
        </pc:spChg>
        <pc:spChg chg="add">
          <ac:chgData name="Nela Potok" userId="S::nelpot5705@edu.wroclaw.pl::ca990d43-c79a-4f0f-8f9c-abc08610ce18" providerId="AD" clId="Web-{F9752BB4-3E96-47E4-B908-2CA0E8B62122}" dt="2021-04-16T10:05:35.808" v="34"/>
          <ac:spMkLst>
            <pc:docMk/>
            <pc:sldMk cId="3118076064" sldId="285"/>
            <ac:spMk id="21" creationId="{088D065B-39DA-4077-B9CF-E489CE4C0169}"/>
          </ac:spMkLst>
        </pc:spChg>
        <pc:spChg chg="del">
          <ac:chgData name="Nela Potok" userId="S::nelpot5705@edu.wroclaw.pl::ca990d43-c79a-4f0f-8f9c-abc08610ce18" providerId="AD" clId="Web-{F9752BB4-3E96-47E4-B908-2CA0E8B62122}" dt="2021-04-16T10:12:20.363" v="36"/>
          <ac:spMkLst>
            <pc:docMk/>
            <pc:sldMk cId="3118076064" sldId="285"/>
            <ac:spMk id="26" creationId="{8F9CBE3F-79A8-4F8F-88D9-DAD03D0D281F}"/>
          </ac:spMkLst>
        </pc:spChg>
        <pc:spChg chg="del">
          <ac:chgData name="Nela Potok" userId="S::nelpot5705@edu.wroclaw.pl::ca990d43-c79a-4f0f-8f9c-abc08610ce18" providerId="AD" clId="Web-{F9752BB4-3E96-47E4-B908-2CA0E8B62122}" dt="2021-04-16T10:12:20.363" v="36"/>
          <ac:spMkLst>
            <pc:docMk/>
            <pc:sldMk cId="3118076064" sldId="285"/>
            <ac:spMk id="28" creationId="{508BEF50-7B1E-49A4-BC19-5F4F1D755E64}"/>
          </ac:spMkLst>
        </pc:spChg>
        <pc:spChg chg="del">
          <ac:chgData name="Nela Potok" userId="S::nelpot5705@edu.wroclaw.pl::ca990d43-c79a-4f0f-8f9c-abc08610ce18" providerId="AD" clId="Web-{F9752BB4-3E96-47E4-B908-2CA0E8B62122}" dt="2021-04-16T10:12:20.363" v="36"/>
          <ac:spMkLst>
            <pc:docMk/>
            <pc:sldMk cId="3118076064" sldId="285"/>
            <ac:spMk id="30" creationId="{C5CB530E-515E-412C-9DF1-5F8FFBD6F383}"/>
          </ac:spMkLst>
        </pc:spChg>
        <pc:spChg chg="del">
          <ac:chgData name="Nela Potok" userId="S::nelpot5705@edu.wroclaw.pl::ca990d43-c79a-4f0f-8f9c-abc08610ce18" providerId="AD" clId="Web-{F9752BB4-3E96-47E4-B908-2CA0E8B62122}" dt="2021-04-16T10:12:20.363" v="36"/>
          <ac:spMkLst>
            <pc:docMk/>
            <pc:sldMk cId="3118076064" sldId="285"/>
            <ac:spMk id="32" creationId="{AEA7509D-F04F-40CB-A0B3-EEF16499CC9F}"/>
          </ac:spMkLst>
        </pc:spChg>
        <pc:spChg chg="del">
          <ac:chgData name="Nela Potok" userId="S::nelpot5705@edu.wroclaw.pl::ca990d43-c79a-4f0f-8f9c-abc08610ce18" providerId="AD" clId="Web-{F9752BB4-3E96-47E4-B908-2CA0E8B62122}" dt="2021-04-16T10:12:20.363" v="36"/>
          <ac:spMkLst>
            <pc:docMk/>
            <pc:sldMk cId="3118076064" sldId="285"/>
            <ac:spMk id="34" creationId="{C39ADB8F-D187-49D7-BDCF-C1B6DC727068}"/>
          </ac:spMkLst>
        </pc:spChg>
        <pc:spChg chg="del">
          <ac:chgData name="Nela Potok" userId="S::nelpot5705@edu.wroclaw.pl::ca990d43-c79a-4f0f-8f9c-abc08610ce18" providerId="AD" clId="Web-{F9752BB4-3E96-47E4-B908-2CA0E8B62122}" dt="2021-04-16T10:12:20.363" v="36"/>
          <ac:spMkLst>
            <pc:docMk/>
            <pc:sldMk cId="3118076064" sldId="285"/>
            <ac:spMk id="36" creationId="{712D4376-A578-4FF1-94FC-245E7A6A489F}"/>
          </ac:spMkLst>
        </pc:spChg>
        <pc:spChg chg="del">
          <ac:chgData name="Nela Potok" userId="S::nelpot5705@edu.wroclaw.pl::ca990d43-c79a-4f0f-8f9c-abc08610ce18" providerId="AD" clId="Web-{F9752BB4-3E96-47E4-B908-2CA0E8B62122}" dt="2021-04-16T10:12:20.363" v="36"/>
          <ac:spMkLst>
            <pc:docMk/>
            <pc:sldMk cId="3118076064" sldId="285"/>
            <ac:spMk id="38" creationId="{3FBAD350-5664-4811-A208-657FB882D350}"/>
          </ac:spMkLst>
        </pc:spChg>
        <pc:spChg chg="add">
          <ac:chgData name="Nela Potok" userId="S::nelpot5705@edu.wroclaw.pl::ca990d43-c79a-4f0f-8f9c-abc08610ce18" providerId="AD" clId="Web-{F9752BB4-3E96-47E4-B908-2CA0E8B62122}" dt="2021-04-16T10:12:20.363" v="36"/>
          <ac:spMkLst>
            <pc:docMk/>
            <pc:sldMk cId="3118076064" sldId="285"/>
            <ac:spMk id="47" creationId="{35555856-9970-4BC3-9AA9-6A917F53AFBD}"/>
          </ac:spMkLst>
        </pc:spChg>
        <pc:spChg chg="add">
          <ac:chgData name="Nela Potok" userId="S::nelpot5705@edu.wroclaw.pl::ca990d43-c79a-4f0f-8f9c-abc08610ce18" providerId="AD" clId="Web-{F9752BB4-3E96-47E4-B908-2CA0E8B62122}" dt="2021-04-16T10:12:20.363" v="36"/>
          <ac:spMkLst>
            <pc:docMk/>
            <pc:sldMk cId="3118076064" sldId="285"/>
            <ac:spMk id="51" creationId="{13722DD7-BA73-4776-93A3-94491FEF7260}"/>
          </ac:spMkLst>
        </pc:spChg>
        <pc:picChg chg="add">
          <ac:chgData name="Nela Potok" userId="S::nelpot5705@edu.wroclaw.pl::ca990d43-c79a-4f0f-8f9c-abc08610ce18" providerId="AD" clId="Web-{F9752BB4-3E96-47E4-B908-2CA0E8B62122}" dt="2021-04-16T10:12:20.363" v="36"/>
          <ac:picMkLst>
            <pc:docMk/>
            <pc:sldMk cId="3118076064" sldId="285"/>
            <ac:picMk id="44" creationId="{7D8428CA-97F4-465B-A61E-C07DAFD83573}"/>
          </ac:picMkLst>
        </pc:picChg>
        <pc:picChg chg="add">
          <ac:chgData name="Nela Potok" userId="S::nelpot5705@edu.wroclaw.pl::ca990d43-c79a-4f0f-8f9c-abc08610ce18" providerId="AD" clId="Web-{F9752BB4-3E96-47E4-B908-2CA0E8B62122}" dt="2021-04-16T10:12:20.363" v="36"/>
          <ac:picMkLst>
            <pc:docMk/>
            <pc:sldMk cId="3118076064" sldId="285"/>
            <ac:picMk id="49" creationId="{7F487851-BFAF-46D8-A1ED-50CAD6E46F59}"/>
          </ac:picMkLst>
        </pc:picChg>
        <pc:cxnChg chg="del">
          <ac:chgData name="Nela Potok" userId="S::nelpot5705@edu.wroclaw.pl::ca990d43-c79a-4f0f-8f9c-abc08610ce18" providerId="AD" clId="Web-{F9752BB4-3E96-47E4-B908-2CA0E8B62122}" dt="2021-04-16T10:12:20.363" v="36"/>
          <ac:cxnSpMkLst>
            <pc:docMk/>
            <pc:sldMk cId="3118076064" sldId="285"/>
            <ac:cxnSpMk id="40" creationId="{56020367-4FD5-4596-8E10-C5F095CD8DBF}"/>
          </ac:cxnSpMkLst>
        </pc:cxnChg>
      </pc:sldChg>
      <pc:sldChg chg="modSp">
        <pc:chgData name="Nela Potok" userId="S::nelpot5705@edu.wroclaw.pl::ca990d43-c79a-4f0f-8f9c-abc08610ce18" providerId="AD" clId="Web-{F9752BB4-3E96-47E4-B908-2CA0E8B62122}" dt="2021-04-16T10:14:45.710" v="38" actId="20577"/>
        <pc:sldMkLst>
          <pc:docMk/>
          <pc:sldMk cId="1647352049" sldId="289"/>
        </pc:sldMkLst>
        <pc:spChg chg="mod">
          <ac:chgData name="Nela Potok" userId="S::nelpot5705@edu.wroclaw.pl::ca990d43-c79a-4f0f-8f9c-abc08610ce18" providerId="AD" clId="Web-{F9752BB4-3E96-47E4-B908-2CA0E8B62122}" dt="2021-04-16T10:14:45.710" v="38" actId="20577"/>
          <ac:spMkLst>
            <pc:docMk/>
            <pc:sldMk cId="1647352049" sldId="289"/>
            <ac:spMk id="4" creationId="{6C988466-5559-48D1-B8B2-7DC0B0F3B95A}"/>
          </ac:spMkLst>
        </pc:spChg>
      </pc:sldChg>
      <pc:sldChg chg="modSp">
        <pc:chgData name="Nela Potok" userId="S::nelpot5705@edu.wroclaw.pl::ca990d43-c79a-4f0f-8f9c-abc08610ce18" providerId="AD" clId="Web-{F9752BB4-3E96-47E4-B908-2CA0E8B62122}" dt="2021-04-16T10:04:36.448" v="21" actId="1076"/>
        <pc:sldMkLst>
          <pc:docMk/>
          <pc:sldMk cId="836231952" sldId="291"/>
        </pc:sldMkLst>
        <pc:spChg chg="mod">
          <ac:chgData name="Nela Potok" userId="S::nelpot5705@edu.wroclaw.pl::ca990d43-c79a-4f0f-8f9c-abc08610ce18" providerId="AD" clId="Web-{F9752BB4-3E96-47E4-B908-2CA0E8B62122}" dt="2021-04-16T10:04:36.448" v="21" actId="1076"/>
          <ac:spMkLst>
            <pc:docMk/>
            <pc:sldMk cId="836231952" sldId="291"/>
            <ac:spMk id="2" creationId="{2B73AAE3-AAC7-4B76-B646-E6834B948B5E}"/>
          </ac:spMkLst>
        </pc:spChg>
      </pc:sldChg>
      <pc:sldChg chg="addSp delSp modSp">
        <pc:chgData name="Nela Potok" userId="S::nelpot5705@edu.wroclaw.pl::ca990d43-c79a-4f0f-8f9c-abc08610ce18" providerId="AD" clId="Web-{F9752BB4-3E96-47E4-B908-2CA0E8B62122}" dt="2021-04-16T09:58:12.330" v="0"/>
        <pc:sldMkLst>
          <pc:docMk/>
          <pc:sldMk cId="2066827859" sldId="293"/>
        </pc:sldMkLst>
        <pc:spChg chg="del">
          <ac:chgData name="Nela Potok" userId="S::nelpot5705@edu.wroclaw.pl::ca990d43-c79a-4f0f-8f9c-abc08610ce18" providerId="AD" clId="Web-{F9752BB4-3E96-47E4-B908-2CA0E8B62122}" dt="2021-04-16T09:58:12.330" v="0"/>
          <ac:spMkLst>
            <pc:docMk/>
            <pc:sldMk cId="2066827859" sldId="293"/>
            <ac:spMk id="54" creationId="{32BC26D8-82FB-445E-AA49-62A77D7C1EE0}"/>
          </ac:spMkLst>
        </pc:spChg>
        <pc:spChg chg="del">
          <ac:chgData name="Nela Potok" userId="S::nelpot5705@edu.wroclaw.pl::ca990d43-c79a-4f0f-8f9c-abc08610ce18" providerId="AD" clId="Web-{F9752BB4-3E96-47E4-B908-2CA0E8B62122}" dt="2021-04-16T09:58:12.330" v="0"/>
          <ac:spMkLst>
            <pc:docMk/>
            <pc:sldMk cId="2066827859" sldId="293"/>
            <ac:spMk id="56" creationId="{CB44330D-EA18-4254-AA95-EB49948539B8}"/>
          </ac:spMkLst>
        </pc:spChg>
        <pc:picChg chg="mod">
          <ac:chgData name="Nela Potok" userId="S::nelpot5705@edu.wroclaw.pl::ca990d43-c79a-4f0f-8f9c-abc08610ce18" providerId="AD" clId="Web-{F9752BB4-3E96-47E4-B908-2CA0E8B62122}" dt="2021-04-16T09:58:12.330" v="0"/>
          <ac:picMkLst>
            <pc:docMk/>
            <pc:sldMk cId="2066827859" sldId="293"/>
            <ac:picMk id="3" creationId="{63BDF096-29C7-490A-9B07-7173AA1E7FAF}"/>
          </ac:picMkLst>
        </pc:picChg>
        <pc:cxnChg chg="add">
          <ac:chgData name="Nela Potok" userId="S::nelpot5705@edu.wroclaw.pl::ca990d43-c79a-4f0f-8f9c-abc08610ce18" providerId="AD" clId="Web-{F9752BB4-3E96-47E4-B908-2CA0E8B62122}" dt="2021-04-16T09:58:12.330" v="0"/>
          <ac:cxnSpMkLst>
            <pc:docMk/>
            <pc:sldMk cId="2066827859" sldId="293"/>
            <ac:cxnSpMk id="61" creationId="{22F6364A-B358-4BEE-B158-0734D2C938D4}"/>
          </ac:cxnSpMkLst>
        </pc:cxnChg>
      </pc:sldChg>
      <pc:sldChg chg="addSp delSp modSp">
        <pc:chgData name="Nela Potok" userId="S::nelpot5705@edu.wroclaw.pl::ca990d43-c79a-4f0f-8f9c-abc08610ce18" providerId="AD" clId="Web-{F9752BB4-3E96-47E4-B908-2CA0E8B62122}" dt="2021-04-16T10:00:58.162" v="14" actId="1076"/>
        <pc:sldMkLst>
          <pc:docMk/>
          <pc:sldMk cId="2617013185" sldId="296"/>
        </pc:sldMkLst>
        <pc:spChg chg="mod">
          <ac:chgData name="Nela Potok" userId="S::nelpot5705@edu.wroclaw.pl::ca990d43-c79a-4f0f-8f9c-abc08610ce18" providerId="AD" clId="Web-{F9752BB4-3E96-47E4-B908-2CA0E8B62122}" dt="2021-04-16T10:00:58.162" v="14" actId="1076"/>
          <ac:spMkLst>
            <pc:docMk/>
            <pc:sldMk cId="2617013185" sldId="296"/>
            <ac:spMk id="2" creationId="{D23E1ED3-98AD-49FF-96AC-4AF39A81BB50}"/>
          </ac:spMkLst>
        </pc:spChg>
        <pc:spChg chg="add">
          <ac:chgData name="Nela Potok" userId="S::nelpot5705@edu.wroclaw.pl::ca990d43-c79a-4f0f-8f9c-abc08610ce18" providerId="AD" clId="Web-{F9752BB4-3E96-47E4-B908-2CA0E8B62122}" dt="2021-04-16T09:59:47.145" v="1"/>
          <ac:spMkLst>
            <pc:docMk/>
            <pc:sldMk cId="2617013185" sldId="296"/>
            <ac:spMk id="11" creationId="{80DF40B2-80F7-4E71-B46C-284163F3654A}"/>
          </ac:spMkLst>
        </pc:spChg>
        <pc:picChg chg="mod">
          <ac:chgData name="Nela Potok" userId="S::nelpot5705@edu.wroclaw.pl::ca990d43-c79a-4f0f-8f9c-abc08610ce18" providerId="AD" clId="Web-{F9752BB4-3E96-47E4-B908-2CA0E8B62122}" dt="2021-04-16T09:59:47.145" v="1"/>
          <ac:picMkLst>
            <pc:docMk/>
            <pc:sldMk cId="2617013185" sldId="296"/>
            <ac:picMk id="3" creationId="{A42B52B6-8AE4-41CC-A245-725A9D10712E}"/>
          </ac:picMkLst>
        </pc:picChg>
        <pc:cxnChg chg="del">
          <ac:chgData name="Nela Potok" userId="S::nelpot5705@edu.wroclaw.pl::ca990d43-c79a-4f0f-8f9c-abc08610ce18" providerId="AD" clId="Web-{F9752BB4-3E96-47E4-B908-2CA0E8B62122}" dt="2021-04-16T09:59:47.145" v="1"/>
          <ac:cxnSpMkLst>
            <pc:docMk/>
            <pc:sldMk cId="2617013185" sldId="296"/>
            <ac:cxnSpMk id="6" creationId="{A7F400EE-A8A5-48AF-B4D6-291B52C6F0B0}"/>
          </ac:cxnSpMkLst>
        </pc:cxnChg>
      </pc:sldChg>
      <pc:sldChg chg="addSp delSp modSp">
        <pc:chgData name="Nela Potok" userId="S::nelpot5705@edu.wroclaw.pl::ca990d43-c79a-4f0f-8f9c-abc08610ce18" providerId="AD" clId="Web-{F9752BB4-3E96-47E4-B908-2CA0E8B62122}" dt="2021-04-16T10:01:39.616" v="19"/>
        <pc:sldMkLst>
          <pc:docMk/>
          <pc:sldMk cId="1179749075" sldId="297"/>
        </pc:sldMkLst>
        <pc:spChg chg="mod ord">
          <ac:chgData name="Nela Potok" userId="S::nelpot5705@edu.wroclaw.pl::ca990d43-c79a-4f0f-8f9c-abc08610ce18" providerId="AD" clId="Web-{F9752BB4-3E96-47E4-B908-2CA0E8B62122}" dt="2021-04-16T10:01:39.616" v="19"/>
          <ac:spMkLst>
            <pc:docMk/>
            <pc:sldMk cId="1179749075" sldId="297"/>
            <ac:spMk id="2" creationId="{B73B3B6A-1DC5-4E96-AAB8-C4080797F6E6}"/>
          </ac:spMkLst>
        </pc:spChg>
        <pc:spChg chg="add del">
          <ac:chgData name="Nela Potok" userId="S::nelpot5705@edu.wroclaw.pl::ca990d43-c79a-4f0f-8f9c-abc08610ce18" providerId="AD" clId="Web-{F9752BB4-3E96-47E4-B908-2CA0E8B62122}" dt="2021-04-16T10:01:25.975" v="16"/>
          <ac:spMkLst>
            <pc:docMk/>
            <pc:sldMk cId="1179749075" sldId="297"/>
            <ac:spMk id="24" creationId="{8B3A2D1A-45FC-4F95-B150-1C13EF2F6D09}"/>
          </ac:spMkLst>
        </pc:spChg>
        <pc:spChg chg="add del">
          <ac:chgData name="Nela Potok" userId="S::nelpot5705@edu.wroclaw.pl::ca990d43-c79a-4f0f-8f9c-abc08610ce18" providerId="AD" clId="Web-{F9752BB4-3E96-47E4-B908-2CA0E8B62122}" dt="2021-04-16T10:01:25.975" v="16"/>
          <ac:spMkLst>
            <pc:docMk/>
            <pc:sldMk cId="1179749075" sldId="297"/>
            <ac:spMk id="25" creationId="{5C27D684-2832-41BD-AC29-838243B8039B}"/>
          </ac:spMkLst>
        </pc:spChg>
        <pc:spChg chg="add del">
          <ac:chgData name="Nela Potok" userId="S::nelpot5705@edu.wroclaw.pl::ca990d43-c79a-4f0f-8f9c-abc08610ce18" providerId="AD" clId="Web-{F9752BB4-3E96-47E4-B908-2CA0E8B62122}" dt="2021-04-16T10:01:25.975" v="16"/>
          <ac:spMkLst>
            <pc:docMk/>
            <pc:sldMk cId="1179749075" sldId="297"/>
            <ac:spMk id="26" creationId="{5ABDA325-4B50-4FFB-81B9-95576831FB06}"/>
          </ac:spMkLst>
        </pc:spChg>
        <pc:spChg chg="add del">
          <ac:chgData name="Nela Potok" userId="S::nelpot5705@edu.wroclaw.pl::ca990d43-c79a-4f0f-8f9c-abc08610ce18" providerId="AD" clId="Web-{F9752BB4-3E96-47E4-B908-2CA0E8B62122}" dt="2021-04-16T10:01:39.616" v="18"/>
          <ac:spMkLst>
            <pc:docMk/>
            <pc:sldMk cId="1179749075" sldId="297"/>
            <ac:spMk id="28" creationId="{10EB215C-7839-4CEA-AA02-B8F7755F9CE9}"/>
          </ac:spMkLst>
        </pc:spChg>
        <pc:spChg chg="add del">
          <ac:chgData name="Nela Potok" userId="S::nelpot5705@edu.wroclaw.pl::ca990d43-c79a-4f0f-8f9c-abc08610ce18" providerId="AD" clId="Web-{F9752BB4-3E96-47E4-B908-2CA0E8B62122}" dt="2021-04-16T10:01:39.616" v="18"/>
          <ac:spMkLst>
            <pc:docMk/>
            <pc:sldMk cId="1179749075" sldId="297"/>
            <ac:spMk id="30" creationId="{91011C6D-05BE-4D99-8C11-A0E478B12996}"/>
          </ac:spMkLst>
        </pc:spChg>
        <pc:spChg chg="add del">
          <ac:chgData name="Nela Potok" userId="S::nelpot5705@edu.wroclaw.pl::ca990d43-c79a-4f0f-8f9c-abc08610ce18" providerId="AD" clId="Web-{F9752BB4-3E96-47E4-B908-2CA0E8B62122}" dt="2021-04-16T10:01:39.616" v="18"/>
          <ac:spMkLst>
            <pc:docMk/>
            <pc:sldMk cId="1179749075" sldId="297"/>
            <ac:spMk id="32" creationId="{6BFFEA99-E831-4C3B-8D16-0EA4AB33FFCA}"/>
          </ac:spMkLst>
        </pc:spChg>
        <pc:spChg chg="add del">
          <ac:chgData name="Nela Potok" userId="S::nelpot5705@edu.wroclaw.pl::ca990d43-c79a-4f0f-8f9c-abc08610ce18" providerId="AD" clId="Web-{F9752BB4-3E96-47E4-B908-2CA0E8B62122}" dt="2021-04-16T10:01:25.975" v="16"/>
          <ac:spMkLst>
            <pc:docMk/>
            <pc:sldMk cId="1179749075" sldId="297"/>
            <ac:spMk id="33" creationId="{A0895C2A-D37E-4F06-AE58-CC875F83C4DA}"/>
          </ac:spMkLst>
        </pc:spChg>
        <pc:spChg chg="add del">
          <ac:chgData name="Nela Potok" userId="S::nelpot5705@edu.wroclaw.pl::ca990d43-c79a-4f0f-8f9c-abc08610ce18" providerId="AD" clId="Web-{F9752BB4-3E96-47E4-B908-2CA0E8B62122}" dt="2021-04-16T10:01:39.616" v="18"/>
          <ac:spMkLst>
            <pc:docMk/>
            <pc:sldMk cId="1179749075" sldId="297"/>
            <ac:spMk id="34" creationId="{3B9FD11D-7561-43C8-BE54-00D7DCF0E211}"/>
          </ac:spMkLst>
        </pc:spChg>
        <pc:spChg chg="add del">
          <ac:chgData name="Nela Potok" userId="S::nelpot5705@edu.wroclaw.pl::ca990d43-c79a-4f0f-8f9c-abc08610ce18" providerId="AD" clId="Web-{F9752BB4-3E96-47E4-B908-2CA0E8B62122}" dt="2021-04-16T10:01:39.616" v="18"/>
          <ac:spMkLst>
            <pc:docMk/>
            <pc:sldMk cId="1179749075" sldId="297"/>
            <ac:spMk id="35" creationId="{8D91DE60-2C2D-4D7E-A6B4-C9499017DE4C}"/>
          </ac:spMkLst>
        </pc:spChg>
        <pc:spChg chg="add">
          <ac:chgData name="Nela Potok" userId="S::nelpot5705@edu.wroclaw.pl::ca990d43-c79a-4f0f-8f9c-abc08610ce18" providerId="AD" clId="Web-{F9752BB4-3E96-47E4-B908-2CA0E8B62122}" dt="2021-04-16T10:01:39.616" v="19"/>
          <ac:spMkLst>
            <pc:docMk/>
            <pc:sldMk cId="1179749075" sldId="297"/>
            <ac:spMk id="36" creationId="{04812C46-200A-4DEB-A05E-3ED6C68C2387}"/>
          </ac:spMkLst>
        </pc:spChg>
        <pc:picChg chg="mod">
          <ac:chgData name="Nela Potok" userId="S::nelpot5705@edu.wroclaw.pl::ca990d43-c79a-4f0f-8f9c-abc08610ce18" providerId="AD" clId="Web-{F9752BB4-3E96-47E4-B908-2CA0E8B62122}" dt="2021-04-16T10:01:39.616" v="19"/>
          <ac:picMkLst>
            <pc:docMk/>
            <pc:sldMk cId="1179749075" sldId="297"/>
            <ac:picMk id="3" creationId="{B4D97EF1-B172-48CC-929B-2B0898891F1D}"/>
          </ac:picMkLst>
        </pc:picChg>
        <pc:cxnChg chg="add del">
          <ac:chgData name="Nela Potok" userId="S::nelpot5705@edu.wroclaw.pl::ca990d43-c79a-4f0f-8f9c-abc08610ce18" providerId="AD" clId="Web-{F9752BB4-3E96-47E4-B908-2CA0E8B62122}" dt="2021-04-16T10:01:39.616" v="19"/>
          <ac:cxnSpMkLst>
            <pc:docMk/>
            <pc:sldMk cId="1179749075" sldId="297"/>
            <ac:cxnSpMk id="22" creationId="{A7F400EE-A8A5-48AF-B4D6-291B52C6F0B0}"/>
          </ac:cxnSpMkLst>
        </pc:cxnChg>
      </pc:sldChg>
    </pc:docChg>
  </pc:docChgLst>
  <pc:docChgLst>
    <pc:chgData clId="Web-{66B270F6-9F56-474D-A0FA-814080A61D83}"/>
    <pc:docChg chg="modSld">
      <pc:chgData name="" userId="" providerId="" clId="Web-{66B270F6-9F56-474D-A0FA-814080A61D83}" dt="2021-04-09T21:15:44.855" v="1" actId="20577"/>
      <pc:docMkLst>
        <pc:docMk/>
      </pc:docMkLst>
      <pc:sldChg chg="modSp">
        <pc:chgData name="" userId="" providerId="" clId="Web-{66B270F6-9F56-474D-A0FA-814080A61D83}" dt="2021-04-09T21:15:44.855" v="1" actId="20577"/>
        <pc:sldMkLst>
          <pc:docMk/>
          <pc:sldMk cId="650317164" sldId="256"/>
        </pc:sldMkLst>
        <pc:spChg chg="mod">
          <ac:chgData name="" userId="" providerId="" clId="Web-{66B270F6-9F56-474D-A0FA-814080A61D83}" dt="2021-04-09T21:15:44.855" v="1" actId="20577"/>
          <ac:spMkLst>
            <pc:docMk/>
            <pc:sldMk cId="650317164" sldId="256"/>
            <ac:spMk id="2" creationId="{00000000-0000-0000-0000-000000000000}"/>
          </ac:spMkLst>
        </pc:spChg>
      </pc:sldChg>
    </pc:docChg>
  </pc:docChgLst>
  <pc:docChgLst>
    <pc:chgData name="Aleksandra Czujowska" userId="S::aleczu1460@edu.wroclaw.pl::1a9b9179-ace6-4f1c-9e4f-f6c71fffb2dd" providerId="AD" clId="Web-{FCB736E6-275A-424B-93BD-D45FB9C6041A}"/>
    <pc:docChg chg="modSld">
      <pc:chgData name="Aleksandra Czujowska" userId="S::aleczu1460@edu.wroclaw.pl::1a9b9179-ace6-4f1c-9e4f-f6c71fffb2dd" providerId="AD" clId="Web-{FCB736E6-275A-424B-93BD-D45FB9C6041A}" dt="2021-04-15T20:37:30.370" v="2" actId="1076"/>
      <pc:docMkLst>
        <pc:docMk/>
      </pc:docMkLst>
      <pc:sldChg chg="modSp">
        <pc:chgData name="Aleksandra Czujowska" userId="S::aleczu1460@edu.wroclaw.pl::1a9b9179-ace6-4f1c-9e4f-f6c71fffb2dd" providerId="AD" clId="Web-{FCB736E6-275A-424B-93BD-D45FB9C6041A}" dt="2021-04-15T20:37:30.370" v="2" actId="1076"/>
        <pc:sldMkLst>
          <pc:docMk/>
          <pc:sldMk cId="2517693719" sldId="265"/>
        </pc:sldMkLst>
        <pc:spChg chg="mod">
          <ac:chgData name="Aleksandra Czujowska" userId="S::aleczu1460@edu.wroclaw.pl::1a9b9179-ace6-4f1c-9e4f-f6c71fffb2dd" providerId="AD" clId="Web-{FCB736E6-275A-424B-93BD-D45FB9C6041A}" dt="2021-04-15T20:37:30.370" v="2" actId="1076"/>
          <ac:spMkLst>
            <pc:docMk/>
            <pc:sldMk cId="2517693719" sldId="265"/>
            <ac:spMk id="7" creationId="{99CB1EA6-3A03-44FA-A781-E2A0F8DDA1CD}"/>
          </ac:spMkLst>
        </pc:spChg>
      </pc:sldChg>
    </pc:docChg>
  </pc:docChgLst>
  <pc:docChgLst>
    <pc:chgData name="Aleksandra Czujowska" userId="S::aleczu1460@edu.wroclaw.pl::1a9b9179-ace6-4f1c-9e4f-f6c71fffb2dd" providerId="AD" clId="Web-{32B5FD25-53C7-432A-9D2B-9591CBED210C}"/>
    <pc:docChg chg="addSld modSld sldOrd">
      <pc:chgData name="Aleksandra Czujowska" userId="S::aleczu1460@edu.wroclaw.pl::1a9b9179-ace6-4f1c-9e4f-f6c71fffb2dd" providerId="AD" clId="Web-{32B5FD25-53C7-432A-9D2B-9591CBED210C}" dt="2021-04-15T20:36:01.689" v="550" actId="1076"/>
      <pc:docMkLst>
        <pc:docMk/>
      </pc:docMkLst>
      <pc:sldChg chg="modSp">
        <pc:chgData name="Aleksandra Czujowska" userId="S::aleczu1460@edu.wroclaw.pl::1a9b9179-ace6-4f1c-9e4f-f6c71fffb2dd" providerId="AD" clId="Web-{32B5FD25-53C7-432A-9D2B-9591CBED210C}" dt="2021-04-15T20:34:00.885" v="518" actId="1076"/>
        <pc:sldMkLst>
          <pc:docMk/>
          <pc:sldMk cId="2517693719" sldId="265"/>
        </pc:sldMkLst>
        <pc:spChg chg="mod">
          <ac:chgData name="Aleksandra Czujowska" userId="S::aleczu1460@edu.wroclaw.pl::1a9b9179-ace6-4f1c-9e4f-f6c71fffb2dd" providerId="AD" clId="Web-{32B5FD25-53C7-432A-9D2B-9591CBED210C}" dt="2021-04-15T20:34:00.885" v="518" actId="1076"/>
          <ac:spMkLst>
            <pc:docMk/>
            <pc:sldMk cId="2517693719" sldId="265"/>
            <ac:spMk id="7" creationId="{99CB1EA6-3A03-44FA-A781-E2A0F8DDA1CD}"/>
          </ac:spMkLst>
        </pc:spChg>
      </pc:sldChg>
      <pc:sldChg chg="modSp">
        <pc:chgData name="Aleksandra Czujowska" userId="S::aleczu1460@edu.wroclaw.pl::1a9b9179-ace6-4f1c-9e4f-f6c71fffb2dd" providerId="AD" clId="Web-{32B5FD25-53C7-432A-9D2B-9591CBED210C}" dt="2021-04-15T20:35:27.453" v="543" actId="1076"/>
        <pc:sldMkLst>
          <pc:docMk/>
          <pc:sldMk cId="2615427283" sldId="267"/>
        </pc:sldMkLst>
        <pc:spChg chg="mod">
          <ac:chgData name="Aleksandra Czujowska" userId="S::aleczu1460@edu.wroclaw.pl::1a9b9179-ace6-4f1c-9e4f-f6c71fffb2dd" providerId="AD" clId="Web-{32B5FD25-53C7-432A-9D2B-9591CBED210C}" dt="2021-04-15T20:35:27.453" v="543" actId="1076"/>
          <ac:spMkLst>
            <pc:docMk/>
            <pc:sldMk cId="2615427283" sldId="267"/>
            <ac:spMk id="4" creationId="{56E7EEC3-8A1F-48F7-BE02-E9B5F65A535C}"/>
          </ac:spMkLst>
        </pc:spChg>
        <pc:picChg chg="mod">
          <ac:chgData name="Aleksandra Czujowska" userId="S::aleczu1460@edu.wroclaw.pl::1a9b9179-ace6-4f1c-9e4f-f6c71fffb2dd" providerId="AD" clId="Web-{32B5FD25-53C7-432A-9D2B-9591CBED210C}" dt="2021-04-15T20:30:40.904" v="425" actId="14100"/>
          <ac:picMkLst>
            <pc:docMk/>
            <pc:sldMk cId="2615427283" sldId="267"/>
            <ac:picMk id="5" creationId="{B4FBAF5B-C4C4-4877-8F08-98DC094BB6AC}"/>
          </ac:picMkLst>
        </pc:picChg>
      </pc:sldChg>
      <pc:sldChg chg="modSp">
        <pc:chgData name="Aleksandra Czujowska" userId="S::aleczu1460@edu.wroclaw.pl::1a9b9179-ace6-4f1c-9e4f-f6c71fffb2dd" providerId="AD" clId="Web-{32B5FD25-53C7-432A-9D2B-9591CBED210C}" dt="2021-04-15T20:31:52.612" v="444" actId="20577"/>
        <pc:sldMkLst>
          <pc:docMk/>
          <pc:sldMk cId="2300453552" sldId="274"/>
        </pc:sldMkLst>
        <pc:spChg chg="mod">
          <ac:chgData name="Aleksandra Czujowska" userId="S::aleczu1460@edu.wroclaw.pl::1a9b9179-ace6-4f1c-9e4f-f6c71fffb2dd" providerId="AD" clId="Web-{32B5FD25-53C7-432A-9D2B-9591CBED210C}" dt="2021-04-15T20:31:52.612" v="444" actId="20577"/>
          <ac:spMkLst>
            <pc:docMk/>
            <pc:sldMk cId="2300453552" sldId="274"/>
            <ac:spMk id="2" creationId="{6473F6D6-4323-492C-8D09-56A87F5635BF}"/>
          </ac:spMkLst>
        </pc:spChg>
      </pc:sldChg>
      <pc:sldChg chg="modSp">
        <pc:chgData name="Aleksandra Czujowska" userId="S::aleczu1460@edu.wroclaw.pl::1a9b9179-ace6-4f1c-9e4f-f6c71fffb2dd" providerId="AD" clId="Web-{32B5FD25-53C7-432A-9D2B-9591CBED210C}" dt="2021-04-15T20:36:01.689" v="550" actId="1076"/>
        <pc:sldMkLst>
          <pc:docMk/>
          <pc:sldMk cId="1631390298" sldId="275"/>
        </pc:sldMkLst>
        <pc:spChg chg="mod">
          <ac:chgData name="Aleksandra Czujowska" userId="S::aleczu1460@edu.wroclaw.pl::1a9b9179-ace6-4f1c-9e4f-f6c71fffb2dd" providerId="AD" clId="Web-{32B5FD25-53C7-432A-9D2B-9591CBED210C}" dt="2021-04-15T20:36:01.689" v="550" actId="1076"/>
          <ac:spMkLst>
            <pc:docMk/>
            <pc:sldMk cId="1631390298" sldId="275"/>
            <ac:spMk id="2" creationId="{972852CB-70D3-402B-ACCD-FE86CC2049B2}"/>
          </ac:spMkLst>
        </pc:spChg>
      </pc:sldChg>
      <pc:sldChg chg="modSp">
        <pc:chgData name="Aleksandra Czujowska" userId="S::aleczu1460@edu.wroclaw.pl::1a9b9179-ace6-4f1c-9e4f-f6c71fffb2dd" providerId="AD" clId="Web-{32B5FD25-53C7-432A-9D2B-9591CBED210C}" dt="2021-04-15T20:05:27" v="229" actId="20577"/>
        <pc:sldMkLst>
          <pc:docMk/>
          <pc:sldMk cId="3670284623" sldId="284"/>
        </pc:sldMkLst>
        <pc:spChg chg="mod">
          <ac:chgData name="Aleksandra Czujowska" userId="S::aleczu1460@edu.wroclaw.pl::1a9b9179-ace6-4f1c-9e4f-f6c71fffb2dd" providerId="AD" clId="Web-{32B5FD25-53C7-432A-9D2B-9591CBED210C}" dt="2021-04-15T20:05:27" v="229" actId="20577"/>
          <ac:spMkLst>
            <pc:docMk/>
            <pc:sldMk cId="3670284623" sldId="284"/>
            <ac:spMk id="2" creationId="{A0498801-ECF8-4A30-AFB8-3C887A301E19}"/>
          </ac:spMkLst>
        </pc:spChg>
      </pc:sldChg>
      <pc:sldChg chg="ord">
        <pc:chgData name="Aleksandra Czujowska" userId="S::aleczu1460@edu.wroclaw.pl::1a9b9179-ace6-4f1c-9e4f-f6c71fffb2dd" providerId="AD" clId="Web-{32B5FD25-53C7-432A-9D2B-9591CBED210C}" dt="2021-04-15T20:03:43.742" v="189"/>
        <pc:sldMkLst>
          <pc:docMk/>
          <pc:sldMk cId="2528839138" sldId="287"/>
        </pc:sldMkLst>
      </pc:sldChg>
      <pc:sldChg chg="addSp modSp new">
        <pc:chgData name="Aleksandra Czujowska" userId="S::aleczu1460@edu.wroclaw.pl::1a9b9179-ace6-4f1c-9e4f-f6c71fffb2dd" providerId="AD" clId="Web-{32B5FD25-53C7-432A-9D2B-9591CBED210C}" dt="2021-04-15T19:46:59.573" v="2"/>
        <pc:sldMkLst>
          <pc:docMk/>
          <pc:sldMk cId="2066827859" sldId="293"/>
        </pc:sldMkLst>
        <pc:spChg chg="add mod">
          <ac:chgData name="Aleksandra Czujowska" userId="S::aleczu1460@edu.wroclaw.pl::1a9b9179-ace6-4f1c-9e4f-f6c71fffb2dd" providerId="AD" clId="Web-{32B5FD25-53C7-432A-9D2B-9591CBED210C}" dt="2021-04-15T19:46:59.573" v="2"/>
          <ac:spMkLst>
            <pc:docMk/>
            <pc:sldMk cId="2066827859" sldId="293"/>
            <ac:spMk id="2" creationId="{78727A3E-A1E5-4CF3-9EA7-8FF0D2984C05}"/>
          </ac:spMkLst>
        </pc:spChg>
      </pc:sldChg>
      <pc:sldChg chg="addSp modSp new mod setBg">
        <pc:chgData name="Aleksandra Czujowska" userId="S::aleczu1460@edu.wroclaw.pl::1a9b9179-ace6-4f1c-9e4f-f6c71fffb2dd" providerId="AD" clId="Web-{32B5FD25-53C7-432A-9D2B-9591CBED210C}" dt="2021-04-15T19:55:06.086" v="81" actId="14100"/>
        <pc:sldMkLst>
          <pc:docMk/>
          <pc:sldMk cId="1931629979" sldId="294"/>
        </pc:sldMkLst>
        <pc:spChg chg="add mod">
          <ac:chgData name="Aleksandra Czujowska" userId="S::aleczu1460@edu.wroclaw.pl::1a9b9179-ace6-4f1c-9e4f-f6c71fffb2dd" providerId="AD" clId="Web-{32B5FD25-53C7-432A-9D2B-9591CBED210C}" dt="2021-04-15T19:55:06.086" v="81" actId="14100"/>
          <ac:spMkLst>
            <pc:docMk/>
            <pc:sldMk cId="1931629979" sldId="294"/>
            <ac:spMk id="2" creationId="{DECC0625-A2B3-4FF4-AC5C-5B58A0A66A3B}"/>
          </ac:spMkLst>
        </pc:spChg>
        <pc:spChg chg="add">
          <ac:chgData name="Aleksandra Czujowska" userId="S::aleczu1460@edu.wroclaw.pl::1a9b9179-ace6-4f1c-9e4f-f6c71fffb2dd" providerId="AD" clId="Web-{32B5FD25-53C7-432A-9D2B-9591CBED210C}" dt="2021-04-15T19:54:36.116" v="71"/>
          <ac:spMkLst>
            <pc:docMk/>
            <pc:sldMk cId="1931629979" sldId="294"/>
            <ac:spMk id="8" creationId="{80DF40B2-80F7-4E71-B46C-284163F3654A}"/>
          </ac:spMkLst>
        </pc:spChg>
        <pc:picChg chg="add mod">
          <ac:chgData name="Aleksandra Czujowska" userId="S::aleczu1460@edu.wroclaw.pl::1a9b9179-ace6-4f1c-9e4f-f6c71fffb2dd" providerId="AD" clId="Web-{32B5FD25-53C7-432A-9D2B-9591CBED210C}" dt="2021-04-15T19:54:36.116" v="71"/>
          <ac:picMkLst>
            <pc:docMk/>
            <pc:sldMk cId="1931629979" sldId="294"/>
            <ac:picMk id="3" creationId="{9E2DDF8D-8AF9-4D63-B0B8-6367BCCCF268}"/>
          </ac:picMkLst>
        </pc:picChg>
      </pc:sldChg>
      <pc:sldChg chg="addSp delSp modSp new mod setBg">
        <pc:chgData name="Aleksandra Czujowska" userId="S::aleczu1460@edu.wroclaw.pl::1a9b9179-ace6-4f1c-9e4f-f6c71fffb2dd" providerId="AD" clId="Web-{32B5FD25-53C7-432A-9D2B-9591CBED210C}" dt="2021-04-15T20:03:38.805" v="188" actId="1076"/>
        <pc:sldMkLst>
          <pc:docMk/>
          <pc:sldMk cId="443970232" sldId="295"/>
        </pc:sldMkLst>
        <pc:spChg chg="add mod ord">
          <ac:chgData name="Aleksandra Czujowska" userId="S::aleczu1460@edu.wroclaw.pl::1a9b9179-ace6-4f1c-9e4f-f6c71fffb2dd" providerId="AD" clId="Web-{32B5FD25-53C7-432A-9D2B-9591CBED210C}" dt="2021-04-15T20:03:38.805" v="188" actId="1076"/>
          <ac:spMkLst>
            <pc:docMk/>
            <pc:sldMk cId="443970232" sldId="295"/>
            <ac:spMk id="2" creationId="{2C6A8387-B379-479E-A4B5-27506CFDE554}"/>
          </ac:spMkLst>
        </pc:spChg>
        <pc:spChg chg="add del">
          <ac:chgData name="Aleksandra Czujowska" userId="S::aleczu1460@edu.wroclaw.pl::1a9b9179-ace6-4f1c-9e4f-f6c71fffb2dd" providerId="AD" clId="Web-{32B5FD25-53C7-432A-9D2B-9591CBED210C}" dt="2021-04-15T20:00:32.340" v="114"/>
          <ac:spMkLst>
            <pc:docMk/>
            <pc:sldMk cId="443970232" sldId="295"/>
            <ac:spMk id="5" creationId="{24D46527-8963-4773-8769-07E6ACE08487}"/>
          </ac:spMkLst>
        </pc:spChg>
        <pc:spChg chg="add del">
          <ac:chgData name="Aleksandra Czujowska" userId="S::aleczu1460@edu.wroclaw.pl::1a9b9179-ace6-4f1c-9e4f-f6c71fffb2dd" providerId="AD" clId="Web-{32B5FD25-53C7-432A-9D2B-9591CBED210C}" dt="2021-04-15T20:00:32.340" v="114"/>
          <ac:spMkLst>
            <pc:docMk/>
            <pc:sldMk cId="443970232" sldId="295"/>
            <ac:spMk id="6" creationId="{920E13D1-85D7-4BF3-9903-59216CB5AE14}"/>
          </ac:spMkLst>
        </pc:spChg>
        <pc:spChg chg="add del">
          <ac:chgData name="Aleksandra Czujowska" userId="S::aleczu1460@edu.wroclaw.pl::1a9b9179-ace6-4f1c-9e4f-f6c71fffb2dd" providerId="AD" clId="Web-{32B5FD25-53C7-432A-9D2B-9591CBED210C}" dt="2021-04-15T20:00:22.840" v="112"/>
          <ac:spMkLst>
            <pc:docMk/>
            <pc:sldMk cId="443970232" sldId="295"/>
            <ac:spMk id="8" creationId="{460B0EFB-53ED-4F35-B05D-F658EA021C65}"/>
          </ac:spMkLst>
        </pc:spChg>
        <pc:spChg chg="add del">
          <ac:chgData name="Aleksandra Czujowska" userId="S::aleczu1460@edu.wroclaw.pl::1a9b9179-ace6-4f1c-9e4f-f6c71fffb2dd" providerId="AD" clId="Web-{32B5FD25-53C7-432A-9D2B-9591CBED210C}" dt="2021-04-15T20:00:22.840" v="112"/>
          <ac:spMkLst>
            <pc:docMk/>
            <pc:sldMk cId="443970232" sldId="295"/>
            <ac:spMk id="10" creationId="{835EF3DD-7D43-4A27-8967-A92FD8CC9365}"/>
          </ac:spMkLst>
        </pc:spChg>
        <pc:picChg chg="add mod ord">
          <ac:chgData name="Aleksandra Czujowska" userId="S::aleczu1460@edu.wroclaw.pl::1a9b9179-ace6-4f1c-9e4f-f6c71fffb2dd" providerId="AD" clId="Web-{32B5FD25-53C7-432A-9D2B-9591CBED210C}" dt="2021-04-15T20:00:32.340" v="115"/>
          <ac:picMkLst>
            <pc:docMk/>
            <pc:sldMk cId="443970232" sldId="295"/>
            <ac:picMk id="3" creationId="{66E213C3-AC3E-45A8-AD63-9BAD868F145C}"/>
          </ac:picMkLst>
        </pc:picChg>
        <pc:cxnChg chg="add">
          <ac:chgData name="Aleksandra Czujowska" userId="S::aleczu1460@edu.wroclaw.pl::1a9b9179-ace6-4f1c-9e4f-f6c71fffb2dd" providerId="AD" clId="Web-{32B5FD25-53C7-432A-9D2B-9591CBED210C}" dt="2021-04-15T20:00:32.340" v="115"/>
          <ac:cxnSpMkLst>
            <pc:docMk/>
            <pc:sldMk cId="443970232" sldId="295"/>
            <ac:cxnSpMk id="7" creationId="{A7F400EE-A8A5-48AF-B4D6-291B52C6F0B0}"/>
          </ac:cxnSpMkLst>
        </pc:cxnChg>
      </pc:sldChg>
      <pc:sldChg chg="addSp delSp modSp new mod setBg">
        <pc:chgData name="Aleksandra Czujowska" userId="S::aleczu1460@edu.wroclaw.pl::1a9b9179-ace6-4f1c-9e4f-f6c71fffb2dd" providerId="AD" clId="Web-{32B5FD25-53C7-432A-9D2B-9591CBED210C}" dt="2021-04-15T20:13:53.562" v="352" actId="1076"/>
        <pc:sldMkLst>
          <pc:docMk/>
          <pc:sldMk cId="2617013185" sldId="296"/>
        </pc:sldMkLst>
        <pc:spChg chg="add mod ord">
          <ac:chgData name="Aleksandra Czujowska" userId="S::aleczu1460@edu.wroclaw.pl::1a9b9179-ace6-4f1c-9e4f-f6c71fffb2dd" providerId="AD" clId="Web-{32B5FD25-53C7-432A-9D2B-9591CBED210C}" dt="2021-04-15T20:13:53.562" v="352" actId="1076"/>
          <ac:spMkLst>
            <pc:docMk/>
            <pc:sldMk cId="2617013185" sldId="296"/>
            <ac:spMk id="2" creationId="{D23E1ED3-98AD-49FF-96AC-4AF39A81BB50}"/>
          </ac:spMkLst>
        </pc:spChg>
        <pc:spChg chg="add del">
          <ac:chgData name="Aleksandra Czujowska" userId="S::aleczu1460@edu.wroclaw.pl::1a9b9179-ace6-4f1c-9e4f-f6c71fffb2dd" providerId="AD" clId="Web-{32B5FD25-53C7-432A-9D2B-9591CBED210C}" dt="2021-04-15T20:12:16.807" v="334"/>
          <ac:spMkLst>
            <pc:docMk/>
            <pc:sldMk cId="2617013185" sldId="296"/>
            <ac:spMk id="5" creationId="{79BB35BC-D5C2-4C8B-A22A-A71E6191913B}"/>
          </ac:spMkLst>
        </pc:spChg>
        <pc:spChg chg="add del">
          <ac:chgData name="Aleksandra Czujowska" userId="S::aleczu1460@edu.wroclaw.pl::1a9b9179-ace6-4f1c-9e4f-f6c71fffb2dd" providerId="AD" clId="Web-{32B5FD25-53C7-432A-9D2B-9591CBED210C}" dt="2021-04-15T20:12:11.822" v="332"/>
          <ac:spMkLst>
            <pc:docMk/>
            <pc:sldMk cId="2617013185" sldId="296"/>
            <ac:spMk id="8" creationId="{57F72BCA-EE24-40BE-9ECA-E10C9BA55F90}"/>
          </ac:spMkLst>
        </pc:spChg>
        <pc:spChg chg="add del">
          <ac:chgData name="Aleksandra Czujowska" userId="S::aleczu1460@edu.wroclaw.pl::1a9b9179-ace6-4f1c-9e4f-f6c71fffb2dd" providerId="AD" clId="Web-{32B5FD25-53C7-432A-9D2B-9591CBED210C}" dt="2021-04-15T20:12:11.822" v="332"/>
          <ac:spMkLst>
            <pc:docMk/>
            <pc:sldMk cId="2617013185" sldId="296"/>
            <ac:spMk id="10" creationId="{6B3C4597-DD46-4BFC-B999-C52879B95B16}"/>
          </ac:spMkLst>
        </pc:spChg>
        <pc:spChg chg="add del">
          <ac:chgData name="Aleksandra Czujowska" userId="S::aleczu1460@edu.wroclaw.pl::1a9b9179-ace6-4f1c-9e4f-f6c71fffb2dd" providerId="AD" clId="Web-{32B5FD25-53C7-432A-9D2B-9591CBED210C}" dt="2021-04-15T20:12:11.822" v="332"/>
          <ac:spMkLst>
            <pc:docMk/>
            <pc:sldMk cId="2617013185" sldId="296"/>
            <ac:spMk id="12" creationId="{632B59AC-0160-4F1D-934F-B7D8B6AE44A1}"/>
          </ac:spMkLst>
        </pc:spChg>
        <pc:picChg chg="add mod">
          <ac:chgData name="Aleksandra Czujowska" userId="S::aleczu1460@edu.wroclaw.pl::1a9b9179-ace6-4f1c-9e4f-f6c71fffb2dd" providerId="AD" clId="Web-{32B5FD25-53C7-432A-9D2B-9591CBED210C}" dt="2021-04-15T20:12:16.807" v="335"/>
          <ac:picMkLst>
            <pc:docMk/>
            <pc:sldMk cId="2617013185" sldId="296"/>
            <ac:picMk id="3" creationId="{A42B52B6-8AE4-41CC-A245-725A9D10712E}"/>
          </ac:picMkLst>
        </pc:picChg>
        <pc:cxnChg chg="add">
          <ac:chgData name="Aleksandra Czujowska" userId="S::aleczu1460@edu.wroclaw.pl::1a9b9179-ace6-4f1c-9e4f-f6c71fffb2dd" providerId="AD" clId="Web-{32B5FD25-53C7-432A-9D2B-9591CBED210C}" dt="2021-04-15T20:12:16.807" v="335"/>
          <ac:cxnSpMkLst>
            <pc:docMk/>
            <pc:sldMk cId="2617013185" sldId="296"/>
            <ac:cxnSpMk id="6" creationId="{A7F400EE-A8A5-48AF-B4D6-291B52C6F0B0}"/>
          </ac:cxnSpMkLst>
        </pc:cxnChg>
      </pc:sldChg>
      <pc:sldChg chg="addSp delSp modSp new mod setBg">
        <pc:chgData name="Aleksandra Czujowska" userId="S::aleczu1460@edu.wroclaw.pl::1a9b9179-ace6-4f1c-9e4f-f6c71fffb2dd" providerId="AD" clId="Web-{32B5FD25-53C7-432A-9D2B-9591CBED210C}" dt="2021-04-15T20:22:23.968" v="407" actId="1076"/>
        <pc:sldMkLst>
          <pc:docMk/>
          <pc:sldMk cId="1179749075" sldId="297"/>
        </pc:sldMkLst>
        <pc:spChg chg="add mod ord">
          <ac:chgData name="Aleksandra Czujowska" userId="S::aleczu1460@edu.wroclaw.pl::1a9b9179-ace6-4f1c-9e4f-f6c71fffb2dd" providerId="AD" clId="Web-{32B5FD25-53C7-432A-9D2B-9591CBED210C}" dt="2021-04-15T20:22:23.968" v="407" actId="1076"/>
          <ac:spMkLst>
            <pc:docMk/>
            <pc:sldMk cId="1179749075" sldId="297"/>
            <ac:spMk id="2" creationId="{B73B3B6A-1DC5-4E96-AAB8-C4080797F6E6}"/>
          </ac:spMkLst>
        </pc:spChg>
        <pc:spChg chg="add del">
          <ac:chgData name="Aleksandra Czujowska" userId="S::aleczu1460@edu.wroclaw.pl::1a9b9179-ace6-4f1c-9e4f-f6c71fffb2dd" providerId="AD" clId="Web-{32B5FD25-53C7-432A-9D2B-9591CBED210C}" dt="2021-04-15T20:20:18.398" v="372"/>
          <ac:spMkLst>
            <pc:docMk/>
            <pc:sldMk cId="1179749075" sldId="297"/>
            <ac:spMk id="5" creationId="{57F72BCA-EE24-40BE-9ECA-E10C9BA55F90}"/>
          </ac:spMkLst>
        </pc:spChg>
        <pc:spChg chg="add del">
          <ac:chgData name="Aleksandra Czujowska" userId="S::aleczu1460@edu.wroclaw.pl::1a9b9179-ace6-4f1c-9e4f-f6c71fffb2dd" providerId="AD" clId="Web-{32B5FD25-53C7-432A-9D2B-9591CBED210C}" dt="2021-04-15T20:20:18.398" v="372"/>
          <ac:spMkLst>
            <pc:docMk/>
            <pc:sldMk cId="1179749075" sldId="297"/>
            <ac:spMk id="6" creationId="{6B3C4597-DD46-4BFC-B999-C52879B95B16}"/>
          </ac:spMkLst>
        </pc:spChg>
        <pc:spChg chg="add del">
          <ac:chgData name="Aleksandra Czujowska" userId="S::aleczu1460@edu.wroclaw.pl::1a9b9179-ace6-4f1c-9e4f-f6c71fffb2dd" providerId="AD" clId="Web-{32B5FD25-53C7-432A-9D2B-9591CBED210C}" dt="2021-04-15T20:20:21.336" v="374"/>
          <ac:spMkLst>
            <pc:docMk/>
            <pc:sldMk cId="1179749075" sldId="297"/>
            <ac:spMk id="7" creationId="{E0C28A69-9B26-45AC-AFF7-719A7A50A092}"/>
          </ac:spMkLst>
        </pc:spChg>
        <pc:spChg chg="add del">
          <ac:chgData name="Aleksandra Czujowska" userId="S::aleczu1460@edu.wroclaw.pl::1a9b9179-ace6-4f1c-9e4f-f6c71fffb2dd" providerId="AD" clId="Web-{32B5FD25-53C7-432A-9D2B-9591CBED210C}" dt="2021-04-15T20:20:12.616" v="370"/>
          <ac:spMkLst>
            <pc:docMk/>
            <pc:sldMk cId="1179749075" sldId="297"/>
            <ac:spMk id="8" creationId="{7B831B6F-405A-4B47-B9BB-5CA88F285844}"/>
          </ac:spMkLst>
        </pc:spChg>
        <pc:spChg chg="add del">
          <ac:chgData name="Aleksandra Czujowska" userId="S::aleczu1460@edu.wroclaw.pl::1a9b9179-ace6-4f1c-9e4f-f6c71fffb2dd" providerId="AD" clId="Web-{32B5FD25-53C7-432A-9D2B-9591CBED210C}" dt="2021-04-15T20:20:21.336" v="374"/>
          <ac:spMkLst>
            <pc:docMk/>
            <pc:sldMk cId="1179749075" sldId="297"/>
            <ac:spMk id="9" creationId="{33AE4636-AEEC-45D6-84D4-7AC2DA48ECF8}"/>
          </ac:spMkLst>
        </pc:spChg>
        <pc:spChg chg="add del">
          <ac:chgData name="Aleksandra Czujowska" userId="S::aleczu1460@edu.wroclaw.pl::1a9b9179-ace6-4f1c-9e4f-f6c71fffb2dd" providerId="AD" clId="Web-{32B5FD25-53C7-432A-9D2B-9591CBED210C}" dt="2021-04-15T20:20:12.616" v="370"/>
          <ac:spMkLst>
            <pc:docMk/>
            <pc:sldMk cId="1179749075" sldId="297"/>
            <ac:spMk id="10" creationId="{953EE71A-6488-4203-A7C4-77102FD0DCCA}"/>
          </ac:spMkLst>
        </pc:spChg>
        <pc:spChg chg="add del">
          <ac:chgData name="Aleksandra Czujowska" userId="S::aleczu1460@edu.wroclaw.pl::1a9b9179-ace6-4f1c-9e4f-f6c71fffb2dd" providerId="AD" clId="Web-{32B5FD25-53C7-432A-9D2B-9591CBED210C}" dt="2021-04-15T20:20:21.336" v="374"/>
          <ac:spMkLst>
            <pc:docMk/>
            <pc:sldMk cId="1179749075" sldId="297"/>
            <ac:spMk id="11" creationId="{8D9CE0F4-2EB2-4F1F-8AAC-DB3571D9FE10}"/>
          </ac:spMkLst>
        </pc:spChg>
        <pc:spChg chg="add del">
          <ac:chgData name="Aleksandra Czujowska" userId="S::aleczu1460@edu.wroclaw.pl::1a9b9179-ace6-4f1c-9e4f-f6c71fffb2dd" providerId="AD" clId="Web-{32B5FD25-53C7-432A-9D2B-9591CBED210C}" dt="2021-04-15T20:20:18.398" v="372"/>
          <ac:spMkLst>
            <pc:docMk/>
            <pc:sldMk cId="1179749075" sldId="297"/>
            <ac:spMk id="12" creationId="{632B59AC-0160-4F1D-934F-B7D8B6AE44A1}"/>
          </ac:spMkLst>
        </pc:spChg>
        <pc:spChg chg="add del">
          <ac:chgData name="Aleksandra Czujowska" userId="S::aleczu1460@edu.wroclaw.pl::1a9b9179-ace6-4f1c-9e4f-f6c71fffb2dd" providerId="AD" clId="Web-{32B5FD25-53C7-432A-9D2B-9591CBED210C}" dt="2021-04-15T20:20:23.992" v="376"/>
          <ac:spMkLst>
            <pc:docMk/>
            <pc:sldMk cId="1179749075" sldId="297"/>
            <ac:spMk id="13" creationId="{5116E49A-CA4D-4983-969D-19FE3C55F387}"/>
          </ac:spMkLst>
        </pc:spChg>
        <pc:spChg chg="add del">
          <ac:chgData name="Aleksandra Czujowska" userId="S::aleczu1460@edu.wroclaw.pl::1a9b9179-ace6-4f1c-9e4f-f6c71fffb2dd" providerId="AD" clId="Web-{32B5FD25-53C7-432A-9D2B-9591CBED210C}" dt="2021-04-15T20:20:23.992" v="376"/>
          <ac:spMkLst>
            <pc:docMk/>
            <pc:sldMk cId="1179749075" sldId="297"/>
            <ac:spMk id="14" creationId="{281E2DF8-F6D8-4E5C-B76E-E082FD8C1FBD}"/>
          </ac:spMkLst>
        </pc:spChg>
        <pc:spChg chg="add del">
          <ac:chgData name="Aleksandra Czujowska" userId="S::aleczu1460@edu.wroclaw.pl::1a9b9179-ace6-4f1c-9e4f-f6c71fffb2dd" providerId="AD" clId="Web-{32B5FD25-53C7-432A-9D2B-9591CBED210C}" dt="2021-04-15T20:20:23.992" v="376"/>
          <ac:spMkLst>
            <pc:docMk/>
            <pc:sldMk cId="1179749075" sldId="297"/>
            <ac:spMk id="15" creationId="{57F6BDD4-E066-4008-8011-6CC31AEB4556}"/>
          </ac:spMkLst>
        </pc:spChg>
        <pc:spChg chg="add del">
          <ac:chgData name="Aleksandra Czujowska" userId="S::aleczu1460@edu.wroclaw.pl::1a9b9179-ace6-4f1c-9e4f-f6c71fffb2dd" providerId="AD" clId="Web-{32B5FD25-53C7-432A-9D2B-9591CBED210C}" dt="2021-04-15T20:20:23.992" v="376"/>
          <ac:spMkLst>
            <pc:docMk/>
            <pc:sldMk cId="1179749075" sldId="297"/>
            <ac:spMk id="16" creationId="{2711A8FB-68FC-45FC-B01E-38F809E2D439}"/>
          </ac:spMkLst>
        </pc:spChg>
        <pc:spChg chg="add del">
          <ac:chgData name="Aleksandra Czujowska" userId="S::aleczu1460@edu.wroclaw.pl::1a9b9179-ace6-4f1c-9e4f-f6c71fffb2dd" providerId="AD" clId="Web-{32B5FD25-53C7-432A-9D2B-9591CBED210C}" dt="2021-04-15T20:20:27.305" v="378"/>
          <ac:spMkLst>
            <pc:docMk/>
            <pc:sldMk cId="1179749075" sldId="297"/>
            <ac:spMk id="17" creationId="{0C2F8F76-4F55-4ED5-AC3D-1714C449C867}"/>
          </ac:spMkLst>
        </pc:spChg>
        <pc:spChg chg="add del">
          <ac:chgData name="Aleksandra Czujowska" userId="S::aleczu1460@edu.wroclaw.pl::1a9b9179-ace6-4f1c-9e4f-f6c71fffb2dd" providerId="AD" clId="Web-{32B5FD25-53C7-432A-9D2B-9591CBED210C}" dt="2021-04-15T20:20:27.305" v="378"/>
          <ac:spMkLst>
            <pc:docMk/>
            <pc:sldMk cId="1179749075" sldId="297"/>
            <ac:spMk id="18" creationId="{57F6BDD4-E066-4008-8011-6CC31AEB4556}"/>
          </ac:spMkLst>
        </pc:spChg>
        <pc:spChg chg="add del">
          <ac:chgData name="Aleksandra Czujowska" userId="S::aleczu1460@edu.wroclaw.pl::1a9b9179-ace6-4f1c-9e4f-f6c71fffb2dd" providerId="AD" clId="Web-{32B5FD25-53C7-432A-9D2B-9591CBED210C}" dt="2021-04-15T20:20:27.305" v="378"/>
          <ac:spMkLst>
            <pc:docMk/>
            <pc:sldMk cId="1179749075" sldId="297"/>
            <ac:spMk id="19" creationId="{2711A8FB-68FC-45FC-B01E-38F809E2D439}"/>
          </ac:spMkLst>
        </pc:spChg>
        <pc:spChg chg="add del">
          <ac:chgData name="Aleksandra Czujowska" userId="S::aleczu1460@edu.wroclaw.pl::1a9b9179-ace6-4f1c-9e4f-f6c71fffb2dd" providerId="AD" clId="Web-{32B5FD25-53C7-432A-9D2B-9591CBED210C}" dt="2021-04-15T20:20:27.305" v="378"/>
          <ac:spMkLst>
            <pc:docMk/>
            <pc:sldMk cId="1179749075" sldId="297"/>
            <ac:spMk id="20" creationId="{281E2DF8-F6D8-4E5C-B76E-E082FD8C1FBD}"/>
          </ac:spMkLst>
        </pc:spChg>
        <pc:spChg chg="add del">
          <ac:chgData name="Aleksandra Czujowska" userId="S::aleczu1460@edu.wroclaw.pl::1a9b9179-ace6-4f1c-9e4f-f6c71fffb2dd" providerId="AD" clId="Web-{32B5FD25-53C7-432A-9D2B-9591CBED210C}" dt="2021-04-15T20:20:32.665" v="380"/>
          <ac:spMkLst>
            <pc:docMk/>
            <pc:sldMk cId="1179749075" sldId="297"/>
            <ac:spMk id="21" creationId="{687AFE0E-B37D-4531-AFE8-231C8348EAF1}"/>
          </ac:spMkLst>
        </pc:spChg>
        <pc:spChg chg="add del">
          <ac:chgData name="Aleksandra Czujowska" userId="S::aleczu1460@edu.wroclaw.pl::1a9b9179-ace6-4f1c-9e4f-f6c71fffb2dd" providerId="AD" clId="Web-{32B5FD25-53C7-432A-9D2B-9591CBED210C}" dt="2021-04-15T20:21:58.107" v="399"/>
          <ac:spMkLst>
            <pc:docMk/>
            <pc:sldMk cId="1179749075" sldId="297"/>
            <ac:spMk id="27" creationId="{D2854001-B4AF-4E18-9D2E-33E37F97A82D}"/>
          </ac:spMkLst>
        </pc:spChg>
        <pc:spChg chg="add del">
          <ac:chgData name="Aleksandra Czujowska" userId="S::aleczu1460@edu.wroclaw.pl::1a9b9179-ace6-4f1c-9e4f-f6c71fffb2dd" providerId="AD" clId="Web-{32B5FD25-53C7-432A-9D2B-9591CBED210C}" dt="2021-04-15T20:21:58.107" v="399"/>
          <ac:spMkLst>
            <pc:docMk/>
            <pc:sldMk cId="1179749075" sldId="297"/>
            <ac:spMk id="29" creationId="{8AEA628B-C8FF-4D0B-B111-F101F580B15D}"/>
          </ac:spMkLst>
        </pc:spChg>
        <pc:spChg chg="add del">
          <ac:chgData name="Aleksandra Czujowska" userId="S::aleczu1460@edu.wroclaw.pl::1a9b9179-ace6-4f1c-9e4f-f6c71fffb2dd" providerId="AD" clId="Web-{32B5FD25-53C7-432A-9D2B-9591CBED210C}" dt="2021-04-15T20:21:58.107" v="399"/>
          <ac:spMkLst>
            <pc:docMk/>
            <pc:sldMk cId="1179749075" sldId="297"/>
            <ac:spMk id="31" creationId="{42663BD0-064C-40FC-A331-F49FCA9536AA}"/>
          </ac:spMkLst>
        </pc:spChg>
        <pc:picChg chg="add mod">
          <ac:chgData name="Aleksandra Czujowska" userId="S::aleczu1460@edu.wroclaw.pl::1a9b9179-ace6-4f1c-9e4f-f6c71fffb2dd" providerId="AD" clId="Web-{32B5FD25-53C7-432A-9D2B-9591CBED210C}" dt="2021-04-15T20:21:58.107" v="399"/>
          <ac:picMkLst>
            <pc:docMk/>
            <pc:sldMk cId="1179749075" sldId="297"/>
            <ac:picMk id="3" creationId="{B4D97EF1-B172-48CC-929B-2B0898891F1D}"/>
          </ac:picMkLst>
        </pc:picChg>
        <pc:cxnChg chg="add del">
          <ac:chgData name="Aleksandra Czujowska" userId="S::aleczu1460@edu.wroclaw.pl::1a9b9179-ace6-4f1c-9e4f-f6c71fffb2dd" providerId="AD" clId="Web-{32B5FD25-53C7-432A-9D2B-9591CBED210C}" dt="2021-04-15T20:21:58.107" v="399"/>
          <ac:cxnSpMkLst>
            <pc:docMk/>
            <pc:sldMk cId="1179749075" sldId="297"/>
            <ac:cxnSpMk id="22" creationId="{A7F400EE-A8A5-48AF-B4D6-291B52C6F0B0}"/>
          </ac:cxnSpMkLst>
        </pc:cxnChg>
      </pc:sldChg>
    </pc:docChg>
  </pc:docChgLst>
  <pc:docChgLst>
    <pc:chgData name="Jakub Wokurka" userId="S::jakwok9094@edu.wroclaw.pl::316a7f56-1581-4025-b567-6436b1927383" providerId="AD" clId="Web-{26E8C3CE-A831-432B-86B4-0C682EABB67E}"/>
    <pc:docChg chg="modSld">
      <pc:chgData name="Jakub Wokurka" userId="S::jakwok9094@edu.wroclaw.pl::316a7f56-1581-4025-b567-6436b1927383" providerId="AD" clId="Web-{26E8C3CE-A831-432B-86B4-0C682EABB67E}" dt="2021-04-14T12:27:08.558" v="227" actId="20577"/>
      <pc:docMkLst>
        <pc:docMk/>
      </pc:docMkLst>
      <pc:sldChg chg="delSp">
        <pc:chgData name="Jakub Wokurka" userId="S::jakwok9094@edu.wroclaw.pl::316a7f56-1581-4025-b567-6436b1927383" providerId="AD" clId="Web-{26E8C3CE-A831-432B-86B4-0C682EABB67E}" dt="2021-04-14T12:19:10.703" v="53"/>
        <pc:sldMkLst>
          <pc:docMk/>
          <pc:sldMk cId="1598788186" sldId="257"/>
        </pc:sldMkLst>
        <pc:picChg chg="del">
          <ac:chgData name="Jakub Wokurka" userId="S::jakwok9094@edu.wroclaw.pl::316a7f56-1581-4025-b567-6436b1927383" providerId="AD" clId="Web-{26E8C3CE-A831-432B-86B4-0C682EABB67E}" dt="2021-04-14T12:19:10.703" v="53"/>
          <ac:picMkLst>
            <pc:docMk/>
            <pc:sldMk cId="1598788186" sldId="257"/>
            <ac:picMk id="5" creationId="{27C94641-F37C-4E86-8013-2DF07DEDD6B6}"/>
          </ac:picMkLst>
        </pc:picChg>
      </pc:sldChg>
      <pc:sldChg chg="addSp modSp">
        <pc:chgData name="Jakub Wokurka" userId="S::jakwok9094@edu.wroclaw.pl::316a7f56-1581-4025-b567-6436b1927383" providerId="AD" clId="Web-{26E8C3CE-A831-432B-86B4-0C682EABB67E}" dt="2021-04-14T12:20:16.579" v="66" actId="1076"/>
        <pc:sldMkLst>
          <pc:docMk/>
          <pc:sldMk cId="1440360987" sldId="259"/>
        </pc:sldMkLst>
        <pc:spChg chg="add mod">
          <ac:chgData name="Jakub Wokurka" userId="S::jakwok9094@edu.wroclaw.pl::316a7f56-1581-4025-b567-6436b1927383" providerId="AD" clId="Web-{26E8C3CE-A831-432B-86B4-0C682EABB67E}" dt="2021-04-14T12:19:58.579" v="65" actId="1076"/>
          <ac:spMkLst>
            <pc:docMk/>
            <pc:sldMk cId="1440360987" sldId="259"/>
            <ac:spMk id="2" creationId="{684D3C3A-8429-4996-AE13-EE7E7044D51D}"/>
          </ac:spMkLst>
        </pc:spChg>
        <pc:picChg chg="add mod">
          <ac:chgData name="Jakub Wokurka" userId="S::jakwok9094@edu.wroclaw.pl::316a7f56-1581-4025-b567-6436b1927383" providerId="AD" clId="Web-{26E8C3CE-A831-432B-86B4-0C682EABB67E}" dt="2021-04-14T12:20:16.579" v="66" actId="1076"/>
          <ac:picMkLst>
            <pc:docMk/>
            <pc:sldMk cId="1440360987" sldId="259"/>
            <ac:picMk id="3" creationId="{32EC21D2-2EFB-4837-9273-68EFE94E3339}"/>
          </ac:picMkLst>
        </pc:picChg>
      </pc:sldChg>
      <pc:sldChg chg="addSp modSp">
        <pc:chgData name="Jakub Wokurka" userId="S::jakwok9094@edu.wroclaw.pl::316a7f56-1581-4025-b567-6436b1927383" providerId="AD" clId="Web-{26E8C3CE-A831-432B-86B4-0C682EABB67E}" dt="2021-04-14T12:27:08.558" v="227" actId="20577"/>
        <pc:sldMkLst>
          <pc:docMk/>
          <pc:sldMk cId="3097704479" sldId="260"/>
        </pc:sldMkLst>
        <pc:spChg chg="add mod">
          <ac:chgData name="Jakub Wokurka" userId="S::jakwok9094@edu.wroclaw.pl::316a7f56-1581-4025-b567-6436b1927383" providerId="AD" clId="Web-{26E8C3CE-A831-432B-86B4-0C682EABB67E}" dt="2021-04-14T12:27:08.558" v="227" actId="20577"/>
          <ac:spMkLst>
            <pc:docMk/>
            <pc:sldMk cId="3097704479" sldId="260"/>
            <ac:spMk id="2" creationId="{4816030D-93BF-44C3-889F-A7CC02417D8E}"/>
          </ac:spMkLst>
        </pc:spChg>
      </pc:sldChg>
    </pc:docChg>
  </pc:docChgLst>
  <pc:docChgLst>
    <pc:chgData name="Aleksandra Czujowska" userId="S::aleczu1460@edu.wroclaw.pl::1a9b9179-ace6-4f1c-9e4f-f6c71fffb2dd" providerId="AD" clId="Web-{179BB296-3C19-4CF3-8F0E-74F0F5576096}"/>
    <pc:docChg chg="addSld delSld modSld sldOrd">
      <pc:chgData name="Aleksandra Czujowska" userId="S::aleczu1460@edu.wroclaw.pl::1a9b9179-ace6-4f1c-9e4f-f6c71fffb2dd" providerId="AD" clId="Web-{179BB296-3C19-4CF3-8F0E-74F0F5576096}" dt="2021-04-14T15:30:49.446" v="1010"/>
      <pc:docMkLst>
        <pc:docMk/>
      </pc:docMkLst>
      <pc:sldChg chg="modSp">
        <pc:chgData name="Aleksandra Czujowska" userId="S::aleczu1460@edu.wroclaw.pl::1a9b9179-ace6-4f1c-9e4f-f6c71fffb2dd" providerId="AD" clId="Web-{179BB296-3C19-4CF3-8F0E-74F0F5576096}" dt="2021-04-14T14:29:45.040" v="840" actId="20577"/>
        <pc:sldMkLst>
          <pc:docMk/>
          <pc:sldMk cId="650317164" sldId="256"/>
        </pc:sldMkLst>
        <pc:spChg chg="mod">
          <ac:chgData name="Aleksandra Czujowska" userId="S::aleczu1460@edu.wroclaw.pl::1a9b9179-ace6-4f1c-9e4f-f6c71fffb2dd" providerId="AD" clId="Web-{179BB296-3C19-4CF3-8F0E-74F0F5576096}" dt="2021-04-14T14:28:16.631" v="830" actId="1076"/>
          <ac:spMkLst>
            <pc:docMk/>
            <pc:sldMk cId="650317164" sldId="256"/>
            <ac:spMk id="2" creationId="{00000000-0000-0000-0000-000000000000}"/>
          </ac:spMkLst>
        </pc:spChg>
        <pc:spChg chg="mod">
          <ac:chgData name="Aleksandra Czujowska" userId="S::aleczu1460@edu.wroclaw.pl::1a9b9179-ace6-4f1c-9e4f-f6c71fffb2dd" providerId="AD" clId="Web-{179BB296-3C19-4CF3-8F0E-74F0F5576096}" dt="2021-04-14T14:29:45.040" v="840" actId="20577"/>
          <ac:spMkLst>
            <pc:docMk/>
            <pc:sldMk cId="650317164" sldId="256"/>
            <ac:spMk id="3" creationId="{00000000-0000-0000-0000-000000000000}"/>
          </ac:spMkLst>
        </pc:spChg>
      </pc:sldChg>
      <pc:sldChg chg="new">
        <pc:chgData name="Aleksandra Czujowska" userId="S::aleczu1460@edu.wroclaw.pl::1a9b9179-ace6-4f1c-9e4f-f6c71fffb2dd" providerId="AD" clId="Web-{179BB296-3C19-4CF3-8F0E-74F0F5576096}" dt="2021-04-14T12:05:49.679" v="0"/>
        <pc:sldMkLst>
          <pc:docMk/>
          <pc:sldMk cId="1598788186" sldId="257"/>
        </pc:sldMkLst>
      </pc:sldChg>
      <pc:sldChg chg="addSp modSp new del ord">
        <pc:chgData name="Aleksandra Czujowska" userId="S::aleczu1460@edu.wroclaw.pl::1a9b9179-ace6-4f1c-9e4f-f6c71fffb2dd" providerId="AD" clId="Web-{179BB296-3C19-4CF3-8F0E-74F0F5576096}" dt="2021-04-14T14:33:43.218" v="855"/>
        <pc:sldMkLst>
          <pc:docMk/>
          <pc:sldMk cId="3268480732" sldId="258"/>
        </pc:sldMkLst>
        <pc:spChg chg="add mod">
          <ac:chgData name="Aleksandra Czujowska" userId="S::aleczu1460@edu.wroclaw.pl::1a9b9179-ace6-4f1c-9e4f-f6c71fffb2dd" providerId="AD" clId="Web-{179BB296-3C19-4CF3-8F0E-74F0F5576096}" dt="2021-04-14T12:11:04.296" v="4"/>
          <ac:spMkLst>
            <pc:docMk/>
            <pc:sldMk cId="3268480732" sldId="258"/>
            <ac:spMk id="2" creationId="{BFE2A50D-9AAE-4113-AFD7-AF2875C60B54}"/>
          </ac:spMkLst>
        </pc:spChg>
      </pc:sldChg>
      <pc:sldChg chg="addSp delSp modSp new addAnim">
        <pc:chgData name="Aleksandra Czujowska" userId="S::aleczu1460@edu.wroclaw.pl::1a9b9179-ace6-4f1c-9e4f-f6c71fffb2dd" providerId="AD" clId="Web-{179BB296-3C19-4CF3-8F0E-74F0F5576096}" dt="2021-04-14T14:41:39.995" v="867"/>
        <pc:sldMkLst>
          <pc:docMk/>
          <pc:sldMk cId="1440360987" sldId="259"/>
        </pc:sldMkLst>
        <pc:spChg chg="mod">
          <ac:chgData name="Aleksandra Czujowska" userId="S::aleczu1460@edu.wroclaw.pl::1a9b9179-ace6-4f1c-9e4f-f6c71fffb2dd" providerId="AD" clId="Web-{179BB296-3C19-4CF3-8F0E-74F0F5576096}" dt="2021-04-14T14:41:39.995" v="866"/>
          <ac:spMkLst>
            <pc:docMk/>
            <pc:sldMk cId="1440360987" sldId="259"/>
            <ac:spMk id="2" creationId="{684D3C3A-8429-4996-AE13-EE7E7044D51D}"/>
          </ac:spMkLst>
        </pc:spChg>
        <pc:spChg chg="del">
          <ac:chgData name="Aleksandra Czujowska" userId="S::aleczu1460@edu.wroclaw.pl::1a9b9179-ace6-4f1c-9e4f-f6c71fffb2dd" providerId="AD" clId="Web-{179BB296-3C19-4CF3-8F0E-74F0F5576096}" dt="2021-04-14T14:41:19.417" v="863"/>
          <ac:spMkLst>
            <pc:docMk/>
            <pc:sldMk cId="1440360987" sldId="259"/>
            <ac:spMk id="8" creationId="{06DA9DF9-31F7-4056-B42E-878CC92417B8}"/>
          </ac:spMkLst>
        </pc:spChg>
        <pc:spChg chg="add del">
          <ac:chgData name="Aleksandra Czujowska" userId="S::aleczu1460@edu.wroclaw.pl::1a9b9179-ace6-4f1c-9e4f-f6c71fffb2dd" providerId="AD" clId="Web-{179BB296-3C19-4CF3-8F0E-74F0F5576096}" dt="2021-04-14T14:41:39.995" v="866"/>
          <ac:spMkLst>
            <pc:docMk/>
            <pc:sldMk cId="1440360987" sldId="259"/>
            <ac:spMk id="13" creationId="{D009D6D5-DAC2-4A8B-A17A-E206B9012D09}"/>
          </ac:spMkLst>
        </pc:spChg>
        <pc:spChg chg="add">
          <ac:chgData name="Aleksandra Czujowska" userId="S::aleczu1460@edu.wroclaw.pl::1a9b9179-ace6-4f1c-9e4f-f6c71fffb2dd" providerId="AD" clId="Web-{179BB296-3C19-4CF3-8F0E-74F0F5576096}" dt="2021-04-14T14:41:39.995" v="866"/>
          <ac:spMkLst>
            <pc:docMk/>
            <pc:sldMk cId="1440360987" sldId="259"/>
            <ac:spMk id="18" creationId="{06DA9DF9-31F7-4056-B42E-878CC92417B8}"/>
          </ac:spMkLst>
        </pc:spChg>
        <pc:picChg chg="del">
          <ac:chgData name="Aleksandra Czujowska" userId="S::aleczu1460@edu.wroclaw.pl::1a9b9179-ace6-4f1c-9e4f-f6c71fffb2dd" providerId="AD" clId="Web-{179BB296-3C19-4CF3-8F0E-74F0F5576096}" dt="2021-04-14T14:41:15.229" v="861"/>
          <ac:picMkLst>
            <pc:docMk/>
            <pc:sldMk cId="1440360987" sldId="259"/>
            <ac:picMk id="3" creationId="{32EC21D2-2EFB-4837-9273-68EFE94E3339}"/>
          </ac:picMkLst>
        </pc:picChg>
        <pc:picChg chg="add mod">
          <ac:chgData name="Aleksandra Czujowska" userId="S::aleczu1460@edu.wroclaw.pl::1a9b9179-ace6-4f1c-9e4f-f6c71fffb2dd" providerId="AD" clId="Web-{179BB296-3C19-4CF3-8F0E-74F0F5576096}" dt="2021-04-14T14:41:19.417" v="863"/>
          <ac:picMkLst>
            <pc:docMk/>
            <pc:sldMk cId="1440360987" sldId="259"/>
            <ac:picMk id="4" creationId="{1C6BDC23-5157-47E9-AEA4-687C24006958}"/>
          </ac:picMkLst>
        </pc:picChg>
      </pc:sldChg>
      <pc:sldChg chg="addSp delSp modSp">
        <pc:chgData name="Aleksandra Czujowska" userId="S::aleczu1460@edu.wroclaw.pl::1a9b9179-ace6-4f1c-9e4f-f6c71fffb2dd" providerId="AD" clId="Web-{179BB296-3C19-4CF3-8F0E-74F0F5576096}" dt="2021-04-14T14:55:32.017" v="891" actId="1076"/>
        <pc:sldMkLst>
          <pc:docMk/>
          <pc:sldMk cId="3097704479" sldId="260"/>
        </pc:sldMkLst>
        <pc:spChg chg="mod">
          <ac:chgData name="Aleksandra Czujowska" userId="S::aleczu1460@edu.wroclaw.pl::1a9b9179-ace6-4f1c-9e4f-f6c71fffb2dd" providerId="AD" clId="Web-{179BB296-3C19-4CF3-8F0E-74F0F5576096}" dt="2021-04-14T14:55:32.017" v="891" actId="1076"/>
          <ac:spMkLst>
            <pc:docMk/>
            <pc:sldMk cId="3097704479" sldId="260"/>
            <ac:spMk id="2" creationId="{4816030D-93BF-44C3-889F-A7CC02417D8E}"/>
          </ac:spMkLst>
        </pc:spChg>
        <pc:spChg chg="del">
          <ac:chgData name="Aleksandra Czujowska" userId="S::aleczu1460@edu.wroclaw.pl::1a9b9179-ace6-4f1c-9e4f-f6c71fffb2dd" providerId="AD" clId="Web-{179BB296-3C19-4CF3-8F0E-74F0F5576096}" dt="2021-04-14T14:55:10.485" v="885"/>
          <ac:spMkLst>
            <pc:docMk/>
            <pc:sldMk cId="3097704479" sldId="260"/>
            <ac:spMk id="8" creationId="{80DF40B2-80F7-4E71-B46C-284163F3654A}"/>
          </ac:spMkLst>
        </pc:spChg>
        <pc:spChg chg="add">
          <ac:chgData name="Aleksandra Czujowska" userId="S::aleczu1460@edu.wroclaw.pl::1a9b9179-ace6-4f1c-9e4f-f6c71fffb2dd" providerId="AD" clId="Web-{179BB296-3C19-4CF3-8F0E-74F0F5576096}" dt="2021-04-14T14:55:10.485" v="885"/>
          <ac:spMkLst>
            <pc:docMk/>
            <pc:sldMk cId="3097704479" sldId="260"/>
            <ac:spMk id="13" creationId="{60E9A6ED-B880-44EA-8D60-C9D3C82CCBD2}"/>
          </ac:spMkLst>
        </pc:spChg>
        <pc:picChg chg="mod">
          <ac:chgData name="Aleksandra Czujowska" userId="S::aleczu1460@edu.wroclaw.pl::1a9b9179-ace6-4f1c-9e4f-f6c71fffb2dd" providerId="AD" clId="Web-{179BB296-3C19-4CF3-8F0E-74F0F5576096}" dt="2021-04-14T14:55:10.485" v="885"/>
          <ac:picMkLst>
            <pc:docMk/>
            <pc:sldMk cId="3097704479" sldId="260"/>
            <ac:picMk id="3" creationId="{148E1360-7E0D-4812-A5D6-7D142CFD7A93}"/>
          </ac:picMkLst>
        </pc:picChg>
      </pc:sldChg>
      <pc:sldChg chg="addSp delSp modSp mod setBg addAnim delAnim">
        <pc:chgData name="Aleksandra Czujowska" userId="S::aleczu1460@edu.wroclaw.pl::1a9b9179-ace6-4f1c-9e4f-f6c71fffb2dd" providerId="AD" clId="Web-{179BB296-3C19-4CF3-8F0E-74F0F5576096}" dt="2021-04-14T12:19:43.216" v="18"/>
        <pc:sldMkLst>
          <pc:docMk/>
          <pc:sldMk cId="3037472848" sldId="261"/>
        </pc:sldMkLst>
        <pc:spChg chg="add mod">
          <ac:chgData name="Aleksandra Czujowska" userId="S::aleczu1460@edu.wroclaw.pl::1a9b9179-ace6-4f1c-9e4f-f6c71fffb2dd" providerId="AD" clId="Web-{179BB296-3C19-4CF3-8F0E-74F0F5576096}" dt="2021-04-14T12:19:43.216" v="17"/>
          <ac:spMkLst>
            <pc:docMk/>
            <pc:sldMk cId="3037472848" sldId="261"/>
            <ac:spMk id="3" creationId="{813BE7E4-D899-4905-9713-74C4E41AA749}"/>
          </ac:spMkLst>
        </pc:spChg>
        <pc:spChg chg="add del">
          <ac:chgData name="Aleksandra Czujowska" userId="S::aleczu1460@edu.wroclaw.pl::1a9b9179-ace6-4f1c-9e4f-f6c71fffb2dd" providerId="AD" clId="Web-{179BB296-3C19-4CF3-8F0E-74F0F5576096}" dt="2021-04-14T12:19:36.918" v="14"/>
          <ac:spMkLst>
            <pc:docMk/>
            <pc:sldMk cId="3037472848" sldId="261"/>
            <ac:spMk id="5" creationId="{75F4D120-3921-42A8-A063-46B023CB0CDA}"/>
          </ac:spMkLst>
        </pc:spChg>
        <pc:spChg chg="add del">
          <ac:chgData name="Aleksandra Czujowska" userId="S::aleczu1460@edu.wroclaw.pl::1a9b9179-ace6-4f1c-9e4f-f6c71fffb2dd" providerId="AD" clId="Web-{179BB296-3C19-4CF3-8F0E-74F0F5576096}" dt="2021-04-14T12:19:24.699" v="12"/>
          <ac:spMkLst>
            <pc:docMk/>
            <pc:sldMk cId="3037472848" sldId="261"/>
            <ac:spMk id="8" creationId="{87CC2527-562A-4F69-B487-4371E5B243E7}"/>
          </ac:spMkLst>
        </pc:spChg>
        <pc:spChg chg="add">
          <ac:chgData name="Aleksandra Czujowska" userId="S::aleczu1460@edu.wroclaw.pl::1a9b9179-ace6-4f1c-9e4f-f6c71fffb2dd" providerId="AD" clId="Web-{179BB296-3C19-4CF3-8F0E-74F0F5576096}" dt="2021-04-14T12:19:43.216" v="17"/>
          <ac:spMkLst>
            <pc:docMk/>
            <pc:sldMk cId="3037472848" sldId="261"/>
            <ac:spMk id="9" creationId="{87CC2527-562A-4F69-B487-4371E5B243E7}"/>
          </ac:spMkLst>
        </pc:spChg>
        <pc:picChg chg="add mod">
          <ac:chgData name="Aleksandra Czujowska" userId="S::aleczu1460@edu.wroclaw.pl::1a9b9179-ace6-4f1c-9e4f-f6c71fffb2dd" providerId="AD" clId="Web-{179BB296-3C19-4CF3-8F0E-74F0F5576096}" dt="2021-04-14T12:19:43.216" v="17"/>
          <ac:picMkLst>
            <pc:docMk/>
            <pc:sldMk cId="3037472848" sldId="261"/>
            <ac:picMk id="2" creationId="{A194E5A5-F60A-4B9A-BADF-CD650FCE976B}"/>
          </ac:picMkLst>
        </pc:picChg>
        <pc:picChg chg="add del">
          <ac:chgData name="Aleksandra Czujowska" userId="S::aleczu1460@edu.wroclaw.pl::1a9b9179-ace6-4f1c-9e4f-f6c71fffb2dd" providerId="AD" clId="Web-{179BB296-3C19-4CF3-8F0E-74F0F5576096}" dt="2021-04-14T12:19:36.918" v="14"/>
          <ac:picMkLst>
            <pc:docMk/>
            <pc:sldMk cId="3037472848" sldId="261"/>
            <ac:picMk id="6" creationId="{9D01B3E5-85F4-41A9-A504-D5E6268DEC1D}"/>
          </ac:picMkLst>
        </pc:picChg>
        <pc:picChg chg="add del">
          <ac:chgData name="Aleksandra Czujowska" userId="S::aleczu1460@edu.wroclaw.pl::1a9b9179-ace6-4f1c-9e4f-f6c71fffb2dd" providerId="AD" clId="Web-{179BB296-3C19-4CF3-8F0E-74F0F5576096}" dt="2021-04-14T12:19:43.216" v="16"/>
          <ac:picMkLst>
            <pc:docMk/>
            <pc:sldMk cId="3037472848" sldId="261"/>
            <ac:picMk id="7" creationId="{54DDEBDD-D8BD-41A6-8A0D-B00E3768B0F9}"/>
          </ac:picMkLst>
        </pc:picChg>
        <pc:cxnChg chg="add del">
          <ac:chgData name="Aleksandra Czujowska" userId="S::aleczu1460@edu.wroclaw.pl::1a9b9179-ace6-4f1c-9e4f-f6c71fffb2dd" providerId="AD" clId="Web-{179BB296-3C19-4CF3-8F0E-74F0F5576096}" dt="2021-04-14T12:19:24.699" v="12"/>
          <ac:cxnSpMkLst>
            <pc:docMk/>
            <pc:sldMk cId="3037472848" sldId="261"/>
            <ac:cxnSpMk id="10" creationId="{BCDAEC91-5BCE-4B55-9CC0-43EF94CB734B}"/>
          </ac:cxnSpMkLst>
        </pc:cxnChg>
        <pc:cxnChg chg="add">
          <ac:chgData name="Aleksandra Czujowska" userId="S::aleczu1460@edu.wroclaw.pl::1a9b9179-ace6-4f1c-9e4f-f6c71fffb2dd" providerId="AD" clId="Web-{179BB296-3C19-4CF3-8F0E-74F0F5576096}" dt="2021-04-14T12:19:43.216" v="17"/>
          <ac:cxnSpMkLst>
            <pc:docMk/>
            <pc:sldMk cId="3037472848" sldId="261"/>
            <ac:cxnSpMk id="11" creationId="{BCDAEC91-5BCE-4B55-9CC0-43EF94CB734B}"/>
          </ac:cxnSpMkLst>
        </pc:cxnChg>
      </pc:sldChg>
      <pc:sldChg chg="addSp delSp modSp del addAnim">
        <pc:chgData name="Aleksandra Czujowska" userId="S::aleczu1460@edu.wroclaw.pl::1a9b9179-ace6-4f1c-9e4f-f6c71fffb2dd" providerId="AD" clId="Web-{179BB296-3C19-4CF3-8F0E-74F0F5576096}" dt="2021-04-14T12:25:25.271" v="26"/>
        <pc:sldMkLst>
          <pc:docMk/>
          <pc:sldMk cId="3270787388" sldId="262"/>
        </pc:sldMkLst>
        <pc:spChg chg="mod">
          <ac:chgData name="Aleksandra Czujowska" userId="S::aleczu1460@edu.wroclaw.pl::1a9b9179-ace6-4f1c-9e4f-f6c71fffb2dd" providerId="AD" clId="Web-{179BB296-3C19-4CF3-8F0E-74F0F5576096}" dt="2021-04-14T12:23:44.550" v="20"/>
          <ac:spMkLst>
            <pc:docMk/>
            <pc:sldMk cId="3270787388" sldId="262"/>
            <ac:spMk id="4" creationId="{3D0C9779-7826-4771-A4CB-70BB7B5C8715}"/>
          </ac:spMkLst>
        </pc:spChg>
        <pc:spChg chg="del">
          <ac:chgData name="Aleksandra Czujowska" userId="S::aleczu1460@edu.wroclaw.pl::1a9b9179-ace6-4f1c-9e4f-f6c71fffb2dd" providerId="AD" clId="Web-{179BB296-3C19-4CF3-8F0E-74F0F5576096}" dt="2021-04-14T12:23:44.550" v="20"/>
          <ac:spMkLst>
            <pc:docMk/>
            <pc:sldMk cId="3270787388" sldId="262"/>
            <ac:spMk id="6" creationId="{9F701746-0657-4467-BBD3-24051A715C25}"/>
          </ac:spMkLst>
        </pc:spChg>
        <pc:spChg chg="del">
          <ac:chgData name="Aleksandra Czujowska" userId="S::aleczu1460@edu.wroclaw.pl::1a9b9179-ace6-4f1c-9e4f-f6c71fffb2dd" providerId="AD" clId="Web-{179BB296-3C19-4CF3-8F0E-74F0F5576096}" dt="2021-04-14T12:23:44.550" v="20"/>
          <ac:spMkLst>
            <pc:docMk/>
            <pc:sldMk cId="3270787388" sldId="262"/>
            <ac:spMk id="7" creationId="{117BEB00-3E3D-4F08-AF56-DB0D22FB5F64}"/>
          </ac:spMkLst>
        </pc:spChg>
        <pc:spChg chg="add">
          <ac:chgData name="Aleksandra Czujowska" userId="S::aleczu1460@edu.wroclaw.pl::1a9b9179-ace6-4f1c-9e4f-f6c71fffb2dd" providerId="AD" clId="Web-{179BB296-3C19-4CF3-8F0E-74F0F5576096}" dt="2021-04-14T12:23:44.550" v="20"/>
          <ac:spMkLst>
            <pc:docMk/>
            <pc:sldMk cId="3270787388" sldId="262"/>
            <ac:spMk id="12" creationId="{C1DD1A8A-57D5-4A81-AD04-532B043C5611}"/>
          </ac:spMkLst>
        </pc:spChg>
        <pc:spChg chg="add">
          <ac:chgData name="Aleksandra Czujowska" userId="S::aleczu1460@edu.wroclaw.pl::1a9b9179-ace6-4f1c-9e4f-f6c71fffb2dd" providerId="AD" clId="Web-{179BB296-3C19-4CF3-8F0E-74F0F5576096}" dt="2021-04-14T12:23:44.550" v="20"/>
          <ac:spMkLst>
            <pc:docMk/>
            <pc:sldMk cId="3270787388" sldId="262"/>
            <ac:spMk id="14" creationId="{007891EC-4501-44ED-A8C8-B11B6DB767AB}"/>
          </ac:spMkLst>
        </pc:spChg>
        <pc:picChg chg="mod">
          <ac:chgData name="Aleksandra Czujowska" userId="S::aleczu1460@edu.wroclaw.pl::1a9b9179-ace6-4f1c-9e4f-f6c71fffb2dd" providerId="AD" clId="Web-{179BB296-3C19-4CF3-8F0E-74F0F5576096}" dt="2021-04-14T12:24:06.925" v="24" actId="1076"/>
          <ac:picMkLst>
            <pc:docMk/>
            <pc:sldMk cId="3270787388" sldId="262"/>
            <ac:picMk id="2" creationId="{58833305-5A19-477C-A14B-4E1C0ACD9338}"/>
          </ac:picMkLst>
        </pc:picChg>
      </pc:sldChg>
      <pc:sldChg chg="modSp">
        <pc:chgData name="Aleksandra Czujowska" userId="S::aleczu1460@edu.wroclaw.pl::1a9b9179-ace6-4f1c-9e4f-f6c71fffb2dd" providerId="AD" clId="Web-{179BB296-3C19-4CF3-8F0E-74F0F5576096}" dt="2021-04-14T14:17:06.255" v="820" actId="1076"/>
        <pc:sldMkLst>
          <pc:docMk/>
          <pc:sldMk cId="2140638139" sldId="264"/>
        </pc:sldMkLst>
        <pc:spChg chg="mod">
          <ac:chgData name="Aleksandra Czujowska" userId="S::aleczu1460@edu.wroclaw.pl::1a9b9179-ace6-4f1c-9e4f-f6c71fffb2dd" providerId="AD" clId="Web-{179BB296-3C19-4CF3-8F0E-74F0F5576096}" dt="2021-04-14T14:17:06.255" v="820" actId="1076"/>
          <ac:spMkLst>
            <pc:docMk/>
            <pc:sldMk cId="2140638139" sldId="264"/>
            <ac:spMk id="2" creationId="{70230890-BD02-49B8-8994-ABE8544CC594}"/>
          </ac:spMkLst>
        </pc:spChg>
      </pc:sldChg>
      <pc:sldChg chg="addSp delSp modSp new mod ord setBg addAnim delAnim">
        <pc:chgData name="Aleksandra Czujowska" userId="S::aleczu1460@edu.wroclaw.pl::1a9b9179-ace6-4f1c-9e4f-f6c71fffb2dd" providerId="AD" clId="Web-{179BB296-3C19-4CF3-8F0E-74F0F5576096}" dt="2021-04-14T12:49:42.324" v="229" actId="20577"/>
        <pc:sldMkLst>
          <pc:docMk/>
          <pc:sldMk cId="2517693719" sldId="265"/>
        </pc:sldMkLst>
        <pc:spChg chg="add del">
          <ac:chgData name="Aleksandra Czujowska" userId="S::aleczu1460@edu.wroclaw.pl::1a9b9179-ace6-4f1c-9e4f-f6c71fffb2dd" providerId="AD" clId="Web-{179BB296-3C19-4CF3-8F0E-74F0F5576096}" dt="2021-04-14T12:25:32.256" v="28"/>
          <ac:spMkLst>
            <pc:docMk/>
            <pc:sldMk cId="2517693719" sldId="265"/>
            <ac:spMk id="4" creationId="{A76D14F1-DD29-4EDD-A476-0ACB0F4993BE}"/>
          </ac:spMkLst>
        </pc:spChg>
        <pc:spChg chg="add mod ord">
          <ac:chgData name="Aleksandra Czujowska" userId="S::aleczu1460@edu.wroclaw.pl::1a9b9179-ace6-4f1c-9e4f-f6c71fffb2dd" providerId="AD" clId="Web-{179BB296-3C19-4CF3-8F0E-74F0F5576096}" dt="2021-04-14T12:49:42.324" v="229" actId="20577"/>
          <ac:spMkLst>
            <pc:docMk/>
            <pc:sldMk cId="2517693719" sldId="265"/>
            <ac:spMk id="7" creationId="{99CB1EA6-3A03-44FA-A781-E2A0F8DDA1CD}"/>
          </ac:spMkLst>
        </pc:spChg>
        <pc:spChg chg="add del">
          <ac:chgData name="Aleksandra Czujowska" userId="S::aleczu1460@edu.wroclaw.pl::1a9b9179-ace6-4f1c-9e4f-f6c71fffb2dd" providerId="AD" clId="Web-{179BB296-3C19-4CF3-8F0E-74F0F5576096}" dt="2021-04-14T12:42:53.954" v="126"/>
          <ac:spMkLst>
            <pc:docMk/>
            <pc:sldMk cId="2517693719" sldId="265"/>
            <ac:spMk id="15" creationId="{0E3596DD-156A-473E-9BB3-C6A29F7574E9}"/>
          </ac:spMkLst>
        </pc:spChg>
        <pc:spChg chg="add del">
          <ac:chgData name="Aleksandra Czujowska" userId="S::aleczu1460@edu.wroclaw.pl::1a9b9179-ace6-4f1c-9e4f-f6c71fffb2dd" providerId="AD" clId="Web-{179BB296-3C19-4CF3-8F0E-74F0F5576096}" dt="2021-04-14T12:42:53.954" v="126"/>
          <ac:spMkLst>
            <pc:docMk/>
            <pc:sldMk cId="2517693719" sldId="265"/>
            <ac:spMk id="17" creationId="{2C46C4D6-C474-4E92-B52E-944C1118F7B6}"/>
          </ac:spMkLst>
        </pc:spChg>
        <pc:spChg chg="add del">
          <ac:chgData name="Aleksandra Czujowska" userId="S::aleczu1460@edu.wroclaw.pl::1a9b9179-ace6-4f1c-9e4f-f6c71fffb2dd" providerId="AD" clId="Web-{179BB296-3C19-4CF3-8F0E-74F0F5576096}" dt="2021-04-14T12:44:56.410" v="151"/>
          <ac:spMkLst>
            <pc:docMk/>
            <pc:sldMk cId="2517693719" sldId="265"/>
            <ac:spMk id="22" creationId="{F541DB91-0B10-46D9-B34B-7BFF9602606D}"/>
          </ac:spMkLst>
        </pc:spChg>
        <pc:spChg chg="add del">
          <ac:chgData name="Aleksandra Czujowska" userId="S::aleczu1460@edu.wroclaw.pl::1a9b9179-ace6-4f1c-9e4f-f6c71fffb2dd" providerId="AD" clId="Web-{179BB296-3C19-4CF3-8F0E-74F0F5576096}" dt="2021-04-14T12:44:56.410" v="151"/>
          <ac:spMkLst>
            <pc:docMk/>
            <pc:sldMk cId="2517693719" sldId="265"/>
            <ac:spMk id="24" creationId="{9CF7FE1C-8BC5-4B0C-A2BC-93AB72C90FDD}"/>
          </ac:spMkLst>
        </pc:spChg>
        <pc:spChg chg="add del">
          <ac:chgData name="Aleksandra Czujowska" userId="S::aleczu1460@edu.wroclaw.pl::1a9b9179-ace6-4f1c-9e4f-f6c71fffb2dd" providerId="AD" clId="Web-{179BB296-3C19-4CF3-8F0E-74F0F5576096}" dt="2021-04-14T12:45:40.505" v="163"/>
          <ac:spMkLst>
            <pc:docMk/>
            <pc:sldMk cId="2517693719" sldId="265"/>
            <ac:spMk id="29" creationId="{0E3596DD-156A-473E-9BB3-C6A29F7574E9}"/>
          </ac:spMkLst>
        </pc:spChg>
        <pc:spChg chg="add del">
          <ac:chgData name="Aleksandra Czujowska" userId="S::aleczu1460@edu.wroclaw.pl::1a9b9179-ace6-4f1c-9e4f-f6c71fffb2dd" providerId="AD" clId="Web-{179BB296-3C19-4CF3-8F0E-74F0F5576096}" dt="2021-04-14T12:45:40.505" v="163"/>
          <ac:spMkLst>
            <pc:docMk/>
            <pc:sldMk cId="2517693719" sldId="265"/>
            <ac:spMk id="31" creationId="{2C46C4D6-C474-4E92-B52E-944C1118F7B6}"/>
          </ac:spMkLst>
        </pc:spChg>
        <pc:spChg chg="add del">
          <ac:chgData name="Aleksandra Czujowska" userId="S::aleczu1460@edu.wroclaw.pl::1a9b9179-ace6-4f1c-9e4f-f6c71fffb2dd" providerId="AD" clId="Web-{179BB296-3C19-4CF3-8F0E-74F0F5576096}" dt="2021-04-14T12:45:40.490" v="162"/>
          <ac:spMkLst>
            <pc:docMk/>
            <pc:sldMk cId="2517693719" sldId="265"/>
            <ac:spMk id="33" creationId="{B775CD93-9DF2-48CB-9F57-1BCA9A46C7FA}"/>
          </ac:spMkLst>
        </pc:spChg>
        <pc:spChg chg="add del">
          <ac:chgData name="Aleksandra Czujowska" userId="S::aleczu1460@edu.wroclaw.pl::1a9b9179-ace6-4f1c-9e4f-f6c71fffb2dd" providerId="AD" clId="Web-{179BB296-3C19-4CF3-8F0E-74F0F5576096}" dt="2021-04-14T12:45:40.490" v="162"/>
          <ac:spMkLst>
            <pc:docMk/>
            <pc:sldMk cId="2517693719" sldId="265"/>
            <ac:spMk id="34" creationId="{1C091803-41C2-48E0-9228-5148460C7479}"/>
          </ac:spMkLst>
        </pc:spChg>
        <pc:spChg chg="add del">
          <ac:chgData name="Aleksandra Czujowska" userId="S::aleczu1460@edu.wroclaw.pl::1a9b9179-ace6-4f1c-9e4f-f6c71fffb2dd" providerId="AD" clId="Web-{179BB296-3C19-4CF3-8F0E-74F0F5576096}" dt="2021-04-14T12:48:06.040" v="197"/>
          <ac:spMkLst>
            <pc:docMk/>
            <pc:sldMk cId="2517693719" sldId="265"/>
            <ac:spMk id="35" creationId="{7025EFD5-738C-41B9-87FE-0C00E211BD8B}"/>
          </ac:spMkLst>
        </pc:spChg>
        <pc:spChg chg="add del">
          <ac:chgData name="Aleksandra Czujowska" userId="S::aleczu1460@edu.wroclaw.pl::1a9b9179-ace6-4f1c-9e4f-f6c71fffb2dd" providerId="AD" clId="Web-{179BB296-3C19-4CF3-8F0E-74F0F5576096}" dt="2021-04-14T12:45:33.193" v="160"/>
          <ac:spMkLst>
            <pc:docMk/>
            <pc:sldMk cId="2517693719" sldId="265"/>
            <ac:spMk id="36" creationId="{0E3596DD-156A-473E-9BB3-C6A29F7574E9}"/>
          </ac:spMkLst>
        </pc:spChg>
        <pc:spChg chg="add del">
          <ac:chgData name="Aleksandra Czujowska" userId="S::aleczu1460@edu.wroclaw.pl::1a9b9179-ace6-4f1c-9e4f-f6c71fffb2dd" providerId="AD" clId="Web-{179BB296-3C19-4CF3-8F0E-74F0F5576096}" dt="2021-04-14T12:48:06.040" v="197"/>
          <ac:spMkLst>
            <pc:docMk/>
            <pc:sldMk cId="2517693719" sldId="265"/>
            <ac:spMk id="37" creationId="{835EF3DD-7D43-4A27-8967-A92FD8CC9365}"/>
          </ac:spMkLst>
        </pc:spChg>
        <pc:spChg chg="add del">
          <ac:chgData name="Aleksandra Czujowska" userId="S::aleczu1460@edu.wroclaw.pl::1a9b9179-ace6-4f1c-9e4f-f6c71fffb2dd" providerId="AD" clId="Web-{179BB296-3C19-4CF3-8F0E-74F0F5576096}" dt="2021-04-14T12:45:33.193" v="160"/>
          <ac:spMkLst>
            <pc:docMk/>
            <pc:sldMk cId="2517693719" sldId="265"/>
            <ac:spMk id="38" creationId="{2C46C4D6-C474-4E92-B52E-944C1118F7B6}"/>
          </ac:spMkLst>
        </pc:spChg>
        <pc:spChg chg="add del">
          <ac:chgData name="Aleksandra Czujowska" userId="S::aleczu1460@edu.wroclaw.pl::1a9b9179-ace6-4f1c-9e4f-f6c71fffb2dd" providerId="AD" clId="Web-{179BB296-3C19-4CF3-8F0E-74F0F5576096}" dt="2021-04-14T12:47:12.054" v="168"/>
          <ac:spMkLst>
            <pc:docMk/>
            <pc:sldMk cId="2517693719" sldId="265"/>
            <ac:spMk id="39" creationId="{85F55C16-BC21-49EF-A4FF-C3155BB93BD3}"/>
          </ac:spMkLst>
        </pc:spChg>
        <pc:spChg chg="add del">
          <ac:chgData name="Aleksandra Czujowska" userId="S::aleczu1460@edu.wroclaw.pl::1a9b9179-ace6-4f1c-9e4f-f6c71fffb2dd" providerId="AD" clId="Web-{179BB296-3C19-4CF3-8F0E-74F0F5576096}" dt="2021-04-14T12:45:40.490" v="162"/>
          <ac:spMkLst>
            <pc:docMk/>
            <pc:sldMk cId="2517693719" sldId="265"/>
            <ac:spMk id="40" creationId="{E186B68C-84BC-4A6E-99D1-EE87483C1349}"/>
          </ac:spMkLst>
        </pc:spChg>
        <pc:spChg chg="add del">
          <ac:chgData name="Aleksandra Czujowska" userId="S::aleczu1460@edu.wroclaw.pl::1a9b9179-ace6-4f1c-9e4f-f6c71fffb2dd" providerId="AD" clId="Web-{179BB296-3C19-4CF3-8F0E-74F0F5576096}" dt="2021-04-14T12:47:19.195" v="170"/>
          <ac:spMkLst>
            <pc:docMk/>
            <pc:sldMk cId="2517693719" sldId="265"/>
            <ac:spMk id="41" creationId="{1CDD8E39-EA14-4679-9655-1BFF5A7B63EE}"/>
          </ac:spMkLst>
        </pc:spChg>
        <pc:spChg chg="add del">
          <ac:chgData name="Aleksandra Czujowska" userId="S::aleczu1460@edu.wroclaw.pl::1a9b9179-ace6-4f1c-9e4f-f6c71fffb2dd" providerId="AD" clId="Web-{179BB296-3C19-4CF3-8F0E-74F0F5576096}" dt="2021-04-14T12:45:40.490" v="162"/>
          <ac:spMkLst>
            <pc:docMk/>
            <pc:sldMk cId="2517693719" sldId="265"/>
            <ac:spMk id="42" creationId="{6166C6D1-23AC-49C4-BA07-238E4E9F8CEB}"/>
          </ac:spMkLst>
        </pc:spChg>
        <pc:spChg chg="add del">
          <ac:chgData name="Aleksandra Czujowska" userId="S::aleczu1460@edu.wroclaw.pl::1a9b9179-ace6-4f1c-9e4f-f6c71fffb2dd" providerId="AD" clId="Web-{179BB296-3C19-4CF3-8F0E-74F0F5576096}" dt="2021-04-14T12:47:24.211" v="172"/>
          <ac:spMkLst>
            <pc:docMk/>
            <pc:sldMk cId="2517693719" sldId="265"/>
            <ac:spMk id="43" creationId="{F541DB91-0B10-46D9-B34B-7BFF9602606D}"/>
          </ac:spMkLst>
        </pc:spChg>
        <pc:spChg chg="add del">
          <ac:chgData name="Aleksandra Czujowska" userId="S::aleczu1460@edu.wroclaw.pl::1a9b9179-ace6-4f1c-9e4f-f6c71fffb2dd" providerId="AD" clId="Web-{179BB296-3C19-4CF3-8F0E-74F0F5576096}" dt="2021-04-14T12:47:12.054" v="168"/>
          <ac:spMkLst>
            <pc:docMk/>
            <pc:sldMk cId="2517693719" sldId="265"/>
            <ac:spMk id="44" creationId="{0C5F069E-AFE6-4825-8945-46F2918A5019}"/>
          </ac:spMkLst>
        </pc:spChg>
        <pc:spChg chg="add del">
          <ac:chgData name="Aleksandra Czujowska" userId="S::aleczu1460@edu.wroclaw.pl::1a9b9179-ace6-4f1c-9e4f-f6c71fffb2dd" providerId="AD" clId="Web-{179BB296-3C19-4CF3-8F0E-74F0F5576096}" dt="2021-04-14T12:47:24.211" v="172"/>
          <ac:spMkLst>
            <pc:docMk/>
            <pc:sldMk cId="2517693719" sldId="265"/>
            <ac:spMk id="45" creationId="{9CF7FE1C-8BC5-4B0C-A2BC-93AB72C90FDD}"/>
          </ac:spMkLst>
        </pc:spChg>
        <pc:spChg chg="add del">
          <ac:chgData name="Aleksandra Czujowska" userId="S::aleczu1460@edu.wroclaw.pl::1a9b9179-ace6-4f1c-9e4f-f6c71fffb2dd" providerId="AD" clId="Web-{179BB296-3C19-4CF3-8F0E-74F0F5576096}" dt="2021-04-14T12:47:26.867" v="174"/>
          <ac:spMkLst>
            <pc:docMk/>
            <pc:sldMk cId="2517693719" sldId="265"/>
            <ac:spMk id="46" creationId="{AA866F0E-F54B-4BF5-8A88-7D97BD45FC0C}"/>
          </ac:spMkLst>
        </pc:spChg>
        <pc:spChg chg="add del">
          <ac:chgData name="Aleksandra Czujowska" userId="S::aleczu1460@edu.wroclaw.pl::1a9b9179-ace6-4f1c-9e4f-f6c71fffb2dd" providerId="AD" clId="Web-{179BB296-3C19-4CF3-8F0E-74F0F5576096}" dt="2021-04-14T12:47:26.867" v="174"/>
          <ac:spMkLst>
            <pc:docMk/>
            <pc:sldMk cId="2517693719" sldId="265"/>
            <ac:spMk id="47" creationId="{8229EC50-E910-4AE2-9EEA-604A81EF6147}"/>
          </ac:spMkLst>
        </pc:spChg>
        <pc:spChg chg="add del">
          <ac:chgData name="Aleksandra Czujowska" userId="S::aleczu1460@edu.wroclaw.pl::1a9b9179-ace6-4f1c-9e4f-f6c71fffb2dd" providerId="AD" clId="Web-{179BB296-3C19-4CF3-8F0E-74F0F5576096}" dt="2021-04-14T12:47:28.320" v="176"/>
          <ac:spMkLst>
            <pc:docMk/>
            <pc:sldMk cId="2517693719" sldId="265"/>
            <ac:spMk id="48" creationId="{AA866F0E-F54B-4BF5-8A88-7D97BD45FC0C}"/>
          </ac:spMkLst>
        </pc:spChg>
        <pc:spChg chg="add del">
          <ac:chgData name="Aleksandra Czujowska" userId="S::aleczu1460@edu.wroclaw.pl::1a9b9179-ace6-4f1c-9e4f-f6c71fffb2dd" providerId="AD" clId="Web-{179BB296-3C19-4CF3-8F0E-74F0F5576096}" dt="2021-04-14T12:47:28.320" v="176"/>
          <ac:spMkLst>
            <pc:docMk/>
            <pc:sldMk cId="2517693719" sldId="265"/>
            <ac:spMk id="49" creationId="{8229EC50-E910-4AE2-9EEA-604A81EF6147}"/>
          </ac:spMkLst>
        </pc:spChg>
        <pc:spChg chg="add del">
          <ac:chgData name="Aleksandra Czujowska" userId="S::aleczu1460@edu.wroclaw.pl::1a9b9179-ace6-4f1c-9e4f-f6c71fffb2dd" providerId="AD" clId="Web-{179BB296-3C19-4CF3-8F0E-74F0F5576096}" dt="2021-04-14T12:47:29.461" v="178"/>
          <ac:spMkLst>
            <pc:docMk/>
            <pc:sldMk cId="2517693719" sldId="265"/>
            <ac:spMk id="50" creationId="{AA866F0E-F54B-4BF5-8A88-7D97BD45FC0C}"/>
          </ac:spMkLst>
        </pc:spChg>
        <pc:spChg chg="add del">
          <ac:chgData name="Aleksandra Czujowska" userId="S::aleczu1460@edu.wroclaw.pl::1a9b9179-ace6-4f1c-9e4f-f6c71fffb2dd" providerId="AD" clId="Web-{179BB296-3C19-4CF3-8F0E-74F0F5576096}" dt="2021-04-14T12:47:29.461" v="178"/>
          <ac:spMkLst>
            <pc:docMk/>
            <pc:sldMk cId="2517693719" sldId="265"/>
            <ac:spMk id="51" creationId="{8229EC50-E910-4AE2-9EEA-604A81EF6147}"/>
          </ac:spMkLst>
        </pc:spChg>
        <pc:spChg chg="add del">
          <ac:chgData name="Aleksandra Czujowska" userId="S::aleczu1460@edu.wroclaw.pl::1a9b9179-ace6-4f1c-9e4f-f6c71fffb2dd" providerId="AD" clId="Web-{179BB296-3C19-4CF3-8F0E-74F0F5576096}" dt="2021-04-14T12:47:34.664" v="180"/>
          <ac:spMkLst>
            <pc:docMk/>
            <pc:sldMk cId="2517693719" sldId="265"/>
            <ac:spMk id="52" creationId="{AA866F0E-F54B-4BF5-8A88-7D97BD45FC0C}"/>
          </ac:spMkLst>
        </pc:spChg>
        <pc:spChg chg="add del">
          <ac:chgData name="Aleksandra Czujowska" userId="S::aleczu1460@edu.wroclaw.pl::1a9b9179-ace6-4f1c-9e4f-f6c71fffb2dd" providerId="AD" clId="Web-{179BB296-3C19-4CF3-8F0E-74F0F5576096}" dt="2021-04-14T12:47:34.664" v="180"/>
          <ac:spMkLst>
            <pc:docMk/>
            <pc:sldMk cId="2517693719" sldId="265"/>
            <ac:spMk id="53" creationId="{8229EC50-E910-4AE2-9EEA-604A81EF6147}"/>
          </ac:spMkLst>
        </pc:spChg>
        <pc:spChg chg="add del">
          <ac:chgData name="Aleksandra Czujowska" userId="S::aleczu1460@edu.wroclaw.pl::1a9b9179-ace6-4f1c-9e4f-f6c71fffb2dd" providerId="AD" clId="Web-{179BB296-3C19-4CF3-8F0E-74F0F5576096}" dt="2021-04-14T12:47:41.055" v="184"/>
          <ac:spMkLst>
            <pc:docMk/>
            <pc:sldMk cId="2517693719" sldId="265"/>
            <ac:spMk id="55" creationId="{8FC9BE17-9A7B-462D-AE50-3D8777387304}"/>
          </ac:spMkLst>
        </pc:spChg>
        <pc:spChg chg="add del">
          <ac:chgData name="Aleksandra Czujowska" userId="S::aleczu1460@edu.wroclaw.pl::1a9b9179-ace6-4f1c-9e4f-f6c71fffb2dd" providerId="AD" clId="Web-{179BB296-3C19-4CF3-8F0E-74F0F5576096}" dt="2021-04-14T12:47:41.055" v="184"/>
          <ac:spMkLst>
            <pc:docMk/>
            <pc:sldMk cId="2517693719" sldId="265"/>
            <ac:spMk id="56" creationId="{3EBE8569-6AEC-4B8C-8D53-2DE337CDBA65}"/>
          </ac:spMkLst>
        </pc:spChg>
        <pc:spChg chg="add del">
          <ac:chgData name="Aleksandra Czujowska" userId="S::aleczu1460@edu.wroclaw.pl::1a9b9179-ace6-4f1c-9e4f-f6c71fffb2dd" providerId="AD" clId="Web-{179BB296-3C19-4CF3-8F0E-74F0F5576096}" dt="2021-04-14T12:47:41.055" v="184"/>
          <ac:spMkLst>
            <pc:docMk/>
            <pc:sldMk cId="2517693719" sldId="265"/>
            <ac:spMk id="57" creationId="{55D4142C-5077-457F-A6AD-3FECFDB39685}"/>
          </ac:spMkLst>
        </pc:spChg>
        <pc:spChg chg="add del">
          <ac:chgData name="Aleksandra Czujowska" userId="S::aleczu1460@edu.wroclaw.pl::1a9b9179-ace6-4f1c-9e4f-f6c71fffb2dd" providerId="AD" clId="Web-{179BB296-3C19-4CF3-8F0E-74F0F5576096}" dt="2021-04-14T12:47:41.055" v="184"/>
          <ac:spMkLst>
            <pc:docMk/>
            <pc:sldMk cId="2517693719" sldId="265"/>
            <ac:spMk id="58" creationId="{7A5F0580-5EE9-419F-96EE-B6529EF6E7D0}"/>
          </ac:spMkLst>
        </pc:spChg>
        <pc:spChg chg="add del">
          <ac:chgData name="Aleksandra Czujowska" userId="S::aleczu1460@edu.wroclaw.pl::1a9b9179-ace6-4f1c-9e4f-f6c71fffb2dd" providerId="AD" clId="Web-{179BB296-3C19-4CF3-8F0E-74F0F5576096}" dt="2021-04-14T12:47:44.837" v="186"/>
          <ac:spMkLst>
            <pc:docMk/>
            <pc:sldMk cId="2517693719" sldId="265"/>
            <ac:spMk id="59" creationId="{2B1D4F77-A17C-43D7-B7FA-545148E4E93D}"/>
          </ac:spMkLst>
        </pc:spChg>
        <pc:spChg chg="add del">
          <ac:chgData name="Aleksandra Czujowska" userId="S::aleczu1460@edu.wroclaw.pl::1a9b9179-ace6-4f1c-9e4f-f6c71fffb2dd" providerId="AD" clId="Web-{179BB296-3C19-4CF3-8F0E-74F0F5576096}" dt="2021-04-14T12:47:53.587" v="188"/>
          <ac:spMkLst>
            <pc:docMk/>
            <pc:sldMk cId="2517693719" sldId="265"/>
            <ac:spMk id="60" creationId="{04812C46-200A-4DEB-A05E-3ED6C68C2387}"/>
          </ac:spMkLst>
        </pc:spChg>
        <pc:spChg chg="add del">
          <ac:chgData name="Aleksandra Czujowska" userId="S::aleczu1460@edu.wroclaw.pl::1a9b9179-ace6-4f1c-9e4f-f6c71fffb2dd" providerId="AD" clId="Web-{179BB296-3C19-4CF3-8F0E-74F0F5576096}" dt="2021-04-14T12:47:56.134" v="190"/>
          <ac:spMkLst>
            <pc:docMk/>
            <pc:sldMk cId="2517693719" sldId="265"/>
            <ac:spMk id="61" creationId="{04812C46-200A-4DEB-A05E-3ED6C68C2387}"/>
          </ac:spMkLst>
        </pc:spChg>
        <pc:spChg chg="add del">
          <ac:chgData name="Aleksandra Czujowska" userId="S::aleczu1460@edu.wroclaw.pl::1a9b9179-ace6-4f1c-9e4f-f6c71fffb2dd" providerId="AD" clId="Web-{179BB296-3C19-4CF3-8F0E-74F0F5576096}" dt="2021-04-14T12:47:56.134" v="190"/>
          <ac:spMkLst>
            <pc:docMk/>
            <pc:sldMk cId="2517693719" sldId="265"/>
            <ac:spMk id="62" creationId="{D1EA859B-E555-4109-94F3-6700E046E008}"/>
          </ac:spMkLst>
        </pc:spChg>
        <pc:spChg chg="add del">
          <ac:chgData name="Aleksandra Czujowska" userId="S::aleczu1460@edu.wroclaw.pl::1a9b9179-ace6-4f1c-9e4f-f6c71fffb2dd" providerId="AD" clId="Web-{179BB296-3C19-4CF3-8F0E-74F0F5576096}" dt="2021-04-14T12:47:59.212" v="192"/>
          <ac:spMkLst>
            <pc:docMk/>
            <pc:sldMk cId="2517693719" sldId="265"/>
            <ac:spMk id="63" creationId="{22587ECF-85E9-4393-9D87-8EB6F3F6C208}"/>
          </ac:spMkLst>
        </pc:spChg>
        <pc:spChg chg="add del">
          <ac:chgData name="Aleksandra Czujowska" userId="S::aleczu1460@edu.wroclaw.pl::1a9b9179-ace6-4f1c-9e4f-f6c71fffb2dd" providerId="AD" clId="Web-{179BB296-3C19-4CF3-8F0E-74F0F5576096}" dt="2021-04-14T12:48:04.181" v="194"/>
          <ac:spMkLst>
            <pc:docMk/>
            <pc:sldMk cId="2517693719" sldId="265"/>
            <ac:spMk id="64" creationId="{60E9A6ED-B880-44EA-8D60-C9D3C82CCBD2}"/>
          </ac:spMkLst>
        </pc:spChg>
        <pc:spChg chg="add del">
          <ac:chgData name="Aleksandra Czujowska" userId="S::aleczu1460@edu.wroclaw.pl::1a9b9179-ace6-4f1c-9e4f-f6c71fffb2dd" providerId="AD" clId="Web-{179BB296-3C19-4CF3-8F0E-74F0F5576096}" dt="2021-04-14T12:48:06.040" v="196"/>
          <ac:spMkLst>
            <pc:docMk/>
            <pc:sldMk cId="2517693719" sldId="265"/>
            <ac:spMk id="65" creationId="{80DF40B2-80F7-4E71-B46C-284163F3654A}"/>
          </ac:spMkLst>
        </pc:spChg>
        <pc:spChg chg="add">
          <ac:chgData name="Aleksandra Czujowska" userId="S::aleczu1460@edu.wroclaw.pl::1a9b9179-ace6-4f1c-9e4f-f6c71fffb2dd" providerId="AD" clId="Web-{179BB296-3C19-4CF3-8F0E-74F0F5576096}" dt="2021-04-14T12:48:06.040" v="197"/>
          <ac:spMkLst>
            <pc:docMk/>
            <pc:sldMk cId="2517693719" sldId="265"/>
            <ac:spMk id="66" creationId="{22587ECF-85E9-4393-9D87-8EB6F3F6C208}"/>
          </ac:spMkLst>
        </pc:spChg>
        <pc:picChg chg="add del">
          <ac:chgData name="Aleksandra Czujowska" userId="S::aleczu1460@edu.wroclaw.pl::1a9b9179-ace6-4f1c-9e4f-f6c71fffb2dd" providerId="AD" clId="Web-{179BB296-3C19-4CF3-8F0E-74F0F5576096}" dt="2021-04-14T12:25:36.568" v="29"/>
          <ac:picMkLst>
            <pc:docMk/>
            <pc:sldMk cId="2517693719" sldId="265"/>
            <ac:picMk id="3" creationId="{85D2CBDA-D5FC-43DF-8A19-9FA1AEC69426}"/>
          </ac:picMkLst>
        </pc:picChg>
        <pc:picChg chg="add del mod">
          <ac:chgData name="Aleksandra Czujowska" userId="S::aleczu1460@edu.wroclaw.pl::1a9b9179-ace6-4f1c-9e4f-f6c71fffb2dd" providerId="AD" clId="Web-{179BB296-3C19-4CF3-8F0E-74F0F5576096}" dt="2021-04-14T12:25:48.678" v="31"/>
          <ac:picMkLst>
            <pc:docMk/>
            <pc:sldMk cId="2517693719" sldId="265"/>
            <ac:picMk id="5" creationId="{C746CFAC-52A5-445D-8D18-A6758A68B977}"/>
          </ac:picMkLst>
        </pc:picChg>
        <pc:picChg chg="add del mod">
          <ac:chgData name="Aleksandra Czujowska" userId="S::aleczu1460@edu.wroclaw.pl::1a9b9179-ace6-4f1c-9e4f-f6c71fffb2dd" providerId="AD" clId="Web-{179BB296-3C19-4CF3-8F0E-74F0F5576096}" dt="2021-04-14T12:29:28.121" v="35"/>
          <ac:picMkLst>
            <pc:docMk/>
            <pc:sldMk cId="2517693719" sldId="265"/>
            <ac:picMk id="6" creationId="{2B323504-B1F1-4F15-8637-2E317A37D7BC}"/>
          </ac:picMkLst>
        </pc:picChg>
        <pc:picChg chg="add del mod">
          <ac:chgData name="Aleksandra Czujowska" userId="S::aleczu1460@edu.wroclaw.pl::1a9b9179-ace6-4f1c-9e4f-f6c71fffb2dd" providerId="AD" clId="Web-{179BB296-3C19-4CF3-8F0E-74F0F5576096}" dt="2021-04-14T12:34:41.207" v="50"/>
          <ac:picMkLst>
            <pc:docMk/>
            <pc:sldMk cId="2517693719" sldId="265"/>
            <ac:picMk id="8" creationId="{A3328D39-F547-46B4-8F5E-CEFEE8F4D2AA}"/>
          </ac:picMkLst>
        </pc:picChg>
        <pc:picChg chg="add del mod">
          <ac:chgData name="Aleksandra Czujowska" userId="S::aleczu1460@edu.wroclaw.pl::1a9b9179-ace6-4f1c-9e4f-f6c71fffb2dd" providerId="AD" clId="Web-{179BB296-3C19-4CF3-8F0E-74F0F5576096}" dt="2021-04-14T12:35:06.802" v="52"/>
          <ac:picMkLst>
            <pc:docMk/>
            <pc:sldMk cId="2517693719" sldId="265"/>
            <ac:picMk id="9" creationId="{672F635E-F206-4176-B537-4DD0B4B31B91}"/>
          </ac:picMkLst>
        </pc:picChg>
        <pc:picChg chg="add del mod ord">
          <ac:chgData name="Aleksandra Czujowska" userId="S::aleczu1460@edu.wroclaw.pl::1a9b9179-ace6-4f1c-9e4f-f6c71fffb2dd" providerId="AD" clId="Web-{179BB296-3C19-4CF3-8F0E-74F0F5576096}" dt="2021-04-14T12:45:43.458" v="164"/>
          <ac:picMkLst>
            <pc:docMk/>
            <pc:sldMk cId="2517693719" sldId="265"/>
            <ac:picMk id="10" creationId="{6B045383-946F-434E-9EFF-A3D9F1597F8C}"/>
          </ac:picMkLst>
        </pc:picChg>
        <pc:picChg chg="add mod">
          <ac:chgData name="Aleksandra Czujowska" userId="S::aleczu1460@edu.wroclaw.pl::1a9b9179-ace6-4f1c-9e4f-f6c71fffb2dd" providerId="AD" clId="Web-{179BB296-3C19-4CF3-8F0E-74F0F5576096}" dt="2021-04-14T12:48:06.040" v="197"/>
          <ac:picMkLst>
            <pc:docMk/>
            <pc:sldMk cId="2517693719" sldId="265"/>
            <ac:picMk id="11" creationId="{32CD2E30-2201-47D4-A14B-AB3D5B7042A1}"/>
          </ac:picMkLst>
        </pc:picChg>
        <pc:picChg chg="add del">
          <ac:chgData name="Aleksandra Czujowska" userId="S::aleczu1460@edu.wroclaw.pl::1a9b9179-ace6-4f1c-9e4f-f6c71fffb2dd" providerId="AD" clId="Web-{179BB296-3C19-4CF3-8F0E-74F0F5576096}" dt="2021-04-14T12:47:37.961" v="182"/>
          <ac:picMkLst>
            <pc:docMk/>
            <pc:sldMk cId="2517693719" sldId="265"/>
            <ac:picMk id="54" creationId="{54DDEBDD-D8BD-41A6-8A0D-B00E3768B0F9}"/>
          </ac:picMkLst>
        </pc:picChg>
      </pc:sldChg>
      <pc:sldChg chg="addSp delSp modSp new mod setBg">
        <pc:chgData name="Aleksandra Czujowska" userId="S::aleczu1460@edu.wroclaw.pl::1a9b9179-ace6-4f1c-9e4f-f6c71fffb2dd" providerId="AD" clId="Web-{179BB296-3C19-4CF3-8F0E-74F0F5576096}" dt="2021-04-14T14:15:07.111" v="818" actId="1076"/>
        <pc:sldMkLst>
          <pc:docMk/>
          <pc:sldMk cId="2615427283" sldId="267"/>
        </pc:sldMkLst>
        <pc:spChg chg="add mod ord">
          <ac:chgData name="Aleksandra Czujowska" userId="S::aleczu1460@edu.wroclaw.pl::1a9b9179-ace6-4f1c-9e4f-f6c71fffb2dd" providerId="AD" clId="Web-{179BB296-3C19-4CF3-8F0E-74F0F5576096}" dt="2021-04-14T14:15:07.111" v="818" actId="1076"/>
          <ac:spMkLst>
            <pc:docMk/>
            <pc:sldMk cId="2615427283" sldId="267"/>
            <ac:spMk id="4" creationId="{56E7EEC3-8A1F-48F7-BE02-E9B5F65A535C}"/>
          </ac:spMkLst>
        </pc:spChg>
        <pc:spChg chg="add">
          <ac:chgData name="Aleksandra Czujowska" userId="S::aleczu1460@edu.wroclaw.pl::1a9b9179-ace6-4f1c-9e4f-f6c71fffb2dd" providerId="AD" clId="Web-{179BB296-3C19-4CF3-8F0E-74F0F5576096}" dt="2021-04-14T13:04:08.737" v="346"/>
          <ac:spMkLst>
            <pc:docMk/>
            <pc:sldMk cId="2615427283" sldId="267"/>
            <ac:spMk id="10" creationId="{F541DB91-0B10-46D9-B34B-7BFF9602606D}"/>
          </ac:spMkLst>
        </pc:spChg>
        <pc:spChg chg="add">
          <ac:chgData name="Aleksandra Czujowska" userId="S::aleczu1460@edu.wroclaw.pl::1a9b9179-ace6-4f1c-9e4f-f6c71fffb2dd" providerId="AD" clId="Web-{179BB296-3C19-4CF3-8F0E-74F0F5576096}" dt="2021-04-14T13:04:08.737" v="346"/>
          <ac:spMkLst>
            <pc:docMk/>
            <pc:sldMk cId="2615427283" sldId="267"/>
            <ac:spMk id="12" creationId="{9CF7FE1C-8BC5-4B0C-A2BC-93AB72C90FDD}"/>
          </ac:spMkLst>
        </pc:spChg>
        <pc:picChg chg="add del mod">
          <ac:chgData name="Aleksandra Czujowska" userId="S::aleczu1460@edu.wroclaw.pl::1a9b9179-ace6-4f1c-9e4f-f6c71fffb2dd" providerId="AD" clId="Web-{179BB296-3C19-4CF3-8F0E-74F0F5576096}" dt="2021-04-14T12:41:28.389" v="114"/>
          <ac:picMkLst>
            <pc:docMk/>
            <pc:sldMk cId="2615427283" sldId="267"/>
            <ac:picMk id="2" creationId="{314E0BC2-FA06-4CE7-987B-9D57984EA825}"/>
          </ac:picMkLst>
        </pc:picChg>
        <pc:picChg chg="add del mod">
          <ac:chgData name="Aleksandra Czujowska" userId="S::aleczu1460@edu.wroclaw.pl::1a9b9179-ace6-4f1c-9e4f-f6c71fffb2dd" providerId="AD" clId="Web-{179BB296-3C19-4CF3-8F0E-74F0F5576096}" dt="2021-04-14T12:35:12.427" v="56"/>
          <ac:picMkLst>
            <pc:docMk/>
            <pc:sldMk cId="2615427283" sldId="267"/>
            <ac:picMk id="3" creationId="{F76476C6-5A01-4DCB-901E-EEDE37DF634B}"/>
          </ac:picMkLst>
        </pc:picChg>
        <pc:picChg chg="add mod">
          <ac:chgData name="Aleksandra Czujowska" userId="S::aleczu1460@edu.wroclaw.pl::1a9b9179-ace6-4f1c-9e4f-f6c71fffb2dd" providerId="AD" clId="Web-{179BB296-3C19-4CF3-8F0E-74F0F5576096}" dt="2021-04-14T14:14:47.751" v="814" actId="1076"/>
          <ac:picMkLst>
            <pc:docMk/>
            <pc:sldMk cId="2615427283" sldId="267"/>
            <ac:picMk id="5" creationId="{B4FBAF5B-C4C4-4877-8F08-98DC094BB6AC}"/>
          </ac:picMkLst>
        </pc:picChg>
      </pc:sldChg>
      <pc:sldChg chg="addSp modSp">
        <pc:chgData name="Aleksandra Czujowska" userId="S::aleczu1460@edu.wroclaw.pl::1a9b9179-ace6-4f1c-9e4f-f6c71fffb2dd" providerId="AD" clId="Web-{179BB296-3C19-4CF3-8F0E-74F0F5576096}" dt="2021-04-14T14:27:24.208" v="824"/>
        <pc:sldMkLst>
          <pc:docMk/>
          <pc:sldMk cId="1333199227" sldId="268"/>
        </pc:sldMkLst>
        <pc:picChg chg="add mod">
          <ac:chgData name="Aleksandra Czujowska" userId="S::aleczu1460@edu.wroclaw.pl::1a9b9179-ace6-4f1c-9e4f-f6c71fffb2dd" providerId="AD" clId="Web-{179BB296-3C19-4CF3-8F0E-74F0F5576096}" dt="2021-04-14T14:27:24.208" v="824"/>
          <ac:picMkLst>
            <pc:docMk/>
            <pc:sldMk cId="1333199227" sldId="268"/>
            <ac:picMk id="8" creationId="{BA94F9F8-990D-4547-B5FA-CF601106FEDD}"/>
          </ac:picMkLst>
        </pc:picChg>
      </pc:sldChg>
      <pc:sldChg chg="addSp modSp">
        <pc:chgData name="Aleksandra Czujowska" userId="S::aleczu1460@edu.wroclaw.pl::1a9b9179-ace6-4f1c-9e4f-f6c71fffb2dd" providerId="AD" clId="Web-{179BB296-3C19-4CF3-8F0E-74F0F5576096}" dt="2021-04-14T12:51:47.186" v="310" actId="20577"/>
        <pc:sldMkLst>
          <pc:docMk/>
          <pc:sldMk cId="3958042347" sldId="269"/>
        </pc:sldMkLst>
        <pc:spChg chg="add mod">
          <ac:chgData name="Aleksandra Czujowska" userId="S::aleczu1460@edu.wroclaw.pl::1a9b9179-ace6-4f1c-9e4f-f6c71fffb2dd" providerId="AD" clId="Web-{179BB296-3C19-4CF3-8F0E-74F0F5576096}" dt="2021-04-14T12:50:22.184" v="252" actId="20577"/>
          <ac:spMkLst>
            <pc:docMk/>
            <pc:sldMk cId="3958042347" sldId="269"/>
            <ac:spMk id="5" creationId="{7CEE9D22-BA81-4CCF-90E8-1AAEA48EB46F}"/>
          </ac:spMkLst>
        </pc:spChg>
        <pc:spChg chg="add mod">
          <ac:chgData name="Aleksandra Czujowska" userId="S::aleczu1460@edu.wroclaw.pl::1a9b9179-ace6-4f1c-9e4f-f6c71fffb2dd" providerId="AD" clId="Web-{179BB296-3C19-4CF3-8F0E-74F0F5576096}" dt="2021-04-14T12:51:15.858" v="288" actId="20577"/>
          <ac:spMkLst>
            <pc:docMk/>
            <pc:sldMk cId="3958042347" sldId="269"/>
            <ac:spMk id="6" creationId="{3BB0AD31-670B-41E0-A250-8F5556DE57EC}"/>
          </ac:spMkLst>
        </pc:spChg>
        <pc:spChg chg="add mod">
          <ac:chgData name="Aleksandra Czujowska" userId="S::aleczu1460@edu.wroclaw.pl::1a9b9179-ace6-4f1c-9e4f-f6c71fffb2dd" providerId="AD" clId="Web-{179BB296-3C19-4CF3-8F0E-74F0F5576096}" dt="2021-04-14T12:51:47.186" v="310" actId="20577"/>
          <ac:spMkLst>
            <pc:docMk/>
            <pc:sldMk cId="3958042347" sldId="269"/>
            <ac:spMk id="7" creationId="{31E5787A-51F1-4284-978E-6C1F51C2496E}"/>
          </ac:spMkLst>
        </pc:spChg>
      </pc:sldChg>
      <pc:sldChg chg="addSp delSp modSp new mod setBg addAnim">
        <pc:chgData name="Aleksandra Czujowska" userId="S::aleczu1460@edu.wroclaw.pl::1a9b9179-ace6-4f1c-9e4f-f6c71fffb2dd" providerId="AD" clId="Web-{179BB296-3C19-4CF3-8F0E-74F0F5576096}" dt="2021-04-14T13:06:09.005" v="374" actId="14100"/>
        <pc:sldMkLst>
          <pc:docMk/>
          <pc:sldMk cId="2412653624" sldId="270"/>
        </pc:sldMkLst>
        <pc:spChg chg="add mod ord">
          <ac:chgData name="Aleksandra Czujowska" userId="S::aleczu1460@edu.wroclaw.pl::1a9b9179-ace6-4f1c-9e4f-f6c71fffb2dd" providerId="AD" clId="Web-{179BB296-3C19-4CF3-8F0E-74F0F5576096}" dt="2021-04-14T13:06:09.005" v="374" actId="14100"/>
          <ac:spMkLst>
            <pc:docMk/>
            <pc:sldMk cId="2412653624" sldId="270"/>
            <ac:spMk id="2" creationId="{1B3F63F7-93A9-499A-B2C1-DD79F50495AC}"/>
          </ac:spMkLst>
        </pc:spChg>
        <pc:spChg chg="add del">
          <ac:chgData name="Aleksandra Czujowska" userId="S::aleczu1460@edu.wroclaw.pl::1a9b9179-ace6-4f1c-9e4f-f6c71fffb2dd" providerId="AD" clId="Web-{179BB296-3C19-4CF3-8F0E-74F0F5576096}" dt="2021-04-14T12:38:50.010" v="83"/>
          <ac:spMkLst>
            <pc:docMk/>
            <pc:sldMk cId="2412653624" sldId="270"/>
            <ac:spMk id="5" creationId="{04812C46-200A-4DEB-A05E-3ED6C68C2387}"/>
          </ac:spMkLst>
        </pc:spChg>
        <pc:spChg chg="add del">
          <ac:chgData name="Aleksandra Czujowska" userId="S::aleczu1460@edu.wroclaw.pl::1a9b9179-ace6-4f1c-9e4f-f6c71fffb2dd" providerId="AD" clId="Web-{179BB296-3C19-4CF3-8F0E-74F0F5576096}" dt="2021-04-14T12:39:04.011" v="85"/>
          <ac:spMkLst>
            <pc:docMk/>
            <pc:sldMk cId="2412653624" sldId="270"/>
            <ac:spMk id="6" creationId="{460B0EFB-53ED-4F35-B05D-F658EA021C65}"/>
          </ac:spMkLst>
        </pc:spChg>
        <pc:spChg chg="add del">
          <ac:chgData name="Aleksandra Czujowska" userId="S::aleczu1460@edu.wroclaw.pl::1a9b9179-ace6-4f1c-9e4f-f6c71fffb2dd" providerId="AD" clId="Web-{179BB296-3C19-4CF3-8F0E-74F0F5576096}" dt="2021-04-14T12:39:04.011" v="85"/>
          <ac:spMkLst>
            <pc:docMk/>
            <pc:sldMk cId="2412653624" sldId="270"/>
            <ac:spMk id="7" creationId="{835EF3DD-7D43-4A27-8967-A92FD8CC9365}"/>
          </ac:spMkLst>
        </pc:spChg>
        <pc:spChg chg="add del">
          <ac:chgData name="Aleksandra Czujowska" userId="S::aleczu1460@edu.wroclaw.pl::1a9b9179-ace6-4f1c-9e4f-f6c71fffb2dd" providerId="AD" clId="Web-{179BB296-3C19-4CF3-8F0E-74F0F5576096}" dt="2021-04-14T12:38:44.182" v="81"/>
          <ac:spMkLst>
            <pc:docMk/>
            <pc:sldMk cId="2412653624" sldId="270"/>
            <ac:spMk id="8" creationId="{F5897CCA-486C-491C-B4C1-5E5C95A82709}"/>
          </ac:spMkLst>
        </pc:spChg>
        <pc:spChg chg="add del">
          <ac:chgData name="Aleksandra Czujowska" userId="S::aleczu1460@edu.wroclaw.pl::1a9b9179-ace6-4f1c-9e4f-f6c71fffb2dd" providerId="AD" clId="Web-{179BB296-3C19-4CF3-8F0E-74F0F5576096}" dt="2021-04-14T12:38:50.010" v="83"/>
          <ac:spMkLst>
            <pc:docMk/>
            <pc:sldMk cId="2412653624" sldId="270"/>
            <ac:spMk id="10" creationId="{D1EA859B-E555-4109-94F3-6700E046E008}"/>
          </ac:spMkLst>
        </pc:spChg>
        <pc:spChg chg="add del">
          <ac:chgData name="Aleksandra Czujowska" userId="S::aleczu1460@edu.wroclaw.pl::1a9b9179-ace6-4f1c-9e4f-f6c71fffb2dd" providerId="AD" clId="Web-{179BB296-3C19-4CF3-8F0E-74F0F5576096}" dt="2021-04-14T12:39:31.511" v="91"/>
          <ac:spMkLst>
            <pc:docMk/>
            <pc:sldMk cId="2412653624" sldId="270"/>
            <ac:spMk id="11" creationId="{79BB35BC-D5C2-4C8B-A22A-A71E6191913B}"/>
          </ac:spMkLst>
        </pc:spChg>
        <pc:spChg chg="add del">
          <ac:chgData name="Aleksandra Czujowska" userId="S::aleczu1460@edu.wroclaw.pl::1a9b9179-ace6-4f1c-9e4f-f6c71fffb2dd" providerId="AD" clId="Web-{179BB296-3C19-4CF3-8F0E-74F0F5576096}" dt="2021-04-14T12:40:22.060" v="101"/>
          <ac:spMkLst>
            <pc:docMk/>
            <pc:sldMk cId="2412653624" sldId="270"/>
            <ac:spMk id="12" creationId="{D009D6D5-DAC2-4A8B-A17A-E206B9012D09}"/>
          </ac:spMkLst>
        </pc:spChg>
        <pc:spChg chg="add">
          <ac:chgData name="Aleksandra Czujowska" userId="S::aleczu1460@edu.wroclaw.pl::1a9b9179-ace6-4f1c-9e4f-f6c71fffb2dd" providerId="AD" clId="Web-{179BB296-3C19-4CF3-8F0E-74F0F5576096}" dt="2021-04-14T12:40:22.060" v="101"/>
          <ac:spMkLst>
            <pc:docMk/>
            <pc:sldMk cId="2412653624" sldId="270"/>
            <ac:spMk id="17" creationId="{06DA9DF9-31F7-4056-B42E-878CC92417B8}"/>
          </ac:spMkLst>
        </pc:spChg>
        <pc:picChg chg="add mod">
          <ac:chgData name="Aleksandra Czujowska" userId="S::aleczu1460@edu.wroclaw.pl::1a9b9179-ace6-4f1c-9e4f-f6c71fffb2dd" providerId="AD" clId="Web-{179BB296-3C19-4CF3-8F0E-74F0F5576096}" dt="2021-04-14T12:39:31.511" v="92"/>
          <ac:picMkLst>
            <pc:docMk/>
            <pc:sldMk cId="2412653624" sldId="270"/>
            <ac:picMk id="3" creationId="{9E36EFCE-BBB0-442A-A30D-2FF053FB7152}"/>
          </ac:picMkLst>
        </pc:picChg>
        <pc:cxnChg chg="add del">
          <ac:chgData name="Aleksandra Czujowska" userId="S::aleczu1460@edu.wroclaw.pl::1a9b9179-ace6-4f1c-9e4f-f6c71fffb2dd" providerId="AD" clId="Web-{179BB296-3C19-4CF3-8F0E-74F0F5576096}" dt="2021-04-14T12:39:14.245" v="87"/>
          <ac:cxnSpMkLst>
            <pc:docMk/>
            <pc:sldMk cId="2412653624" sldId="270"/>
            <ac:cxnSpMk id="9" creationId="{A7F400EE-A8A5-48AF-B4D6-291B52C6F0B0}"/>
          </ac:cxnSpMkLst>
        </pc:cxnChg>
      </pc:sldChg>
      <pc:sldChg chg="addSp modSp">
        <pc:chgData name="Aleksandra Czujowska" userId="S::aleczu1460@edu.wroclaw.pl::1a9b9179-ace6-4f1c-9e4f-f6c71fffb2dd" providerId="AD" clId="Web-{179BB296-3C19-4CF3-8F0E-74F0F5576096}" dt="2021-04-14T15:03:20.700" v="899" actId="1076"/>
        <pc:sldMkLst>
          <pc:docMk/>
          <pc:sldMk cId="2841864946" sldId="271"/>
        </pc:sldMkLst>
        <pc:spChg chg="mod">
          <ac:chgData name="Aleksandra Czujowska" userId="S::aleczu1460@edu.wroclaw.pl::1a9b9179-ace6-4f1c-9e4f-f6c71fffb2dd" providerId="AD" clId="Web-{179BB296-3C19-4CF3-8F0E-74F0F5576096}" dt="2021-04-14T15:03:14.903" v="898" actId="1076"/>
          <ac:spMkLst>
            <pc:docMk/>
            <pc:sldMk cId="2841864946" sldId="271"/>
            <ac:spMk id="2" creationId="{61DC27AF-89FE-49EF-B29D-956624B2641A}"/>
          </ac:spMkLst>
        </pc:spChg>
        <pc:spChg chg="mod">
          <ac:chgData name="Aleksandra Czujowska" userId="S::aleczu1460@edu.wroclaw.pl::1a9b9179-ace6-4f1c-9e4f-f6c71fffb2dd" providerId="AD" clId="Web-{179BB296-3C19-4CF3-8F0E-74F0F5576096}" dt="2021-04-14T15:03:20.700" v="899" actId="1076"/>
          <ac:spMkLst>
            <pc:docMk/>
            <pc:sldMk cId="2841864946" sldId="271"/>
            <ac:spMk id="4" creationId="{75B71A58-E768-40B1-8E26-812294B47872}"/>
          </ac:spMkLst>
        </pc:spChg>
        <pc:picChg chg="add mod">
          <ac:chgData name="Aleksandra Czujowska" userId="S::aleczu1460@edu.wroclaw.pl::1a9b9179-ace6-4f1c-9e4f-f6c71fffb2dd" providerId="AD" clId="Web-{179BB296-3C19-4CF3-8F0E-74F0F5576096}" dt="2021-04-14T14:57:10.675" v="892"/>
          <ac:picMkLst>
            <pc:docMk/>
            <pc:sldMk cId="2841864946" sldId="271"/>
            <ac:picMk id="5" creationId="{CE08688A-CE64-4EF6-951D-3B63CD4D583A}"/>
          </ac:picMkLst>
        </pc:picChg>
      </pc:sldChg>
      <pc:sldChg chg="addSp delSp modSp new mod setBg">
        <pc:chgData name="Aleksandra Czujowska" userId="S::aleczu1460@edu.wroclaw.pl::1a9b9179-ace6-4f1c-9e4f-f6c71fffb2dd" providerId="AD" clId="Web-{179BB296-3C19-4CF3-8F0E-74F0F5576096}" dt="2021-04-14T12:58:12.196" v="340" actId="1076"/>
        <pc:sldMkLst>
          <pc:docMk/>
          <pc:sldMk cId="4203604157" sldId="272"/>
        </pc:sldMkLst>
        <pc:spChg chg="add mod ord">
          <ac:chgData name="Aleksandra Czujowska" userId="S::aleczu1460@edu.wroclaw.pl::1a9b9179-ace6-4f1c-9e4f-f6c71fffb2dd" providerId="AD" clId="Web-{179BB296-3C19-4CF3-8F0E-74F0F5576096}" dt="2021-04-14T12:58:12.196" v="340" actId="1076"/>
          <ac:spMkLst>
            <pc:docMk/>
            <pc:sldMk cId="4203604157" sldId="272"/>
            <ac:spMk id="2" creationId="{C723F4A2-29F8-4E7D-BEDB-86E50FA96F83}"/>
          </ac:spMkLst>
        </pc:spChg>
        <pc:spChg chg="add">
          <ac:chgData name="Aleksandra Czujowska" userId="S::aleczu1460@edu.wroclaw.pl::1a9b9179-ace6-4f1c-9e4f-f6c71fffb2dd" providerId="AD" clId="Web-{179BB296-3C19-4CF3-8F0E-74F0F5576096}" dt="2021-04-14T12:56:26.850" v="325"/>
          <ac:spMkLst>
            <pc:docMk/>
            <pc:sldMk cId="4203604157" sldId="272"/>
            <ac:spMk id="6" creationId="{0E3596DD-156A-473E-9BB3-C6A29F7574E9}"/>
          </ac:spMkLst>
        </pc:spChg>
        <pc:spChg chg="add">
          <ac:chgData name="Aleksandra Czujowska" userId="S::aleczu1460@edu.wroclaw.pl::1a9b9179-ace6-4f1c-9e4f-f6c71fffb2dd" providerId="AD" clId="Web-{179BB296-3C19-4CF3-8F0E-74F0F5576096}" dt="2021-04-14T12:56:26.850" v="325"/>
          <ac:spMkLst>
            <pc:docMk/>
            <pc:sldMk cId="4203604157" sldId="272"/>
            <ac:spMk id="7" creationId="{2C46C4D6-C474-4E92-B52E-944C1118F7B6}"/>
          </ac:spMkLst>
        </pc:spChg>
        <pc:spChg chg="add del">
          <ac:chgData name="Aleksandra Czujowska" userId="S::aleczu1460@edu.wroclaw.pl::1a9b9179-ace6-4f1c-9e4f-f6c71fffb2dd" providerId="AD" clId="Web-{179BB296-3C19-4CF3-8F0E-74F0F5576096}" dt="2021-04-14T12:56:13.584" v="320"/>
          <ac:spMkLst>
            <pc:docMk/>
            <pc:sldMk cId="4203604157" sldId="272"/>
            <ac:spMk id="8" creationId="{04812C46-200A-4DEB-A05E-3ED6C68C2387}"/>
          </ac:spMkLst>
        </pc:spChg>
        <pc:spChg chg="add del">
          <ac:chgData name="Aleksandra Czujowska" userId="S::aleczu1460@edu.wroclaw.pl::1a9b9179-ace6-4f1c-9e4f-f6c71fffb2dd" providerId="AD" clId="Web-{179BB296-3C19-4CF3-8F0E-74F0F5576096}" dt="2021-04-14T12:56:13.584" v="320"/>
          <ac:spMkLst>
            <pc:docMk/>
            <pc:sldMk cId="4203604157" sldId="272"/>
            <ac:spMk id="10" creationId="{6A507CAB-6FAD-4543-BAF2-DD9DD2970D6A}"/>
          </ac:spMkLst>
        </pc:spChg>
        <pc:picChg chg="add mod">
          <ac:chgData name="Aleksandra Czujowska" userId="S::aleczu1460@edu.wroclaw.pl::1a9b9179-ace6-4f1c-9e4f-f6c71fffb2dd" providerId="AD" clId="Web-{179BB296-3C19-4CF3-8F0E-74F0F5576096}" dt="2021-04-14T12:56:26.850" v="325"/>
          <ac:picMkLst>
            <pc:docMk/>
            <pc:sldMk cId="4203604157" sldId="272"/>
            <ac:picMk id="3" creationId="{EE05F4F3-FB0F-40E9-84AA-71BE0CE56663}"/>
          </ac:picMkLst>
        </pc:picChg>
        <pc:cxnChg chg="add del">
          <ac:chgData name="Aleksandra Czujowska" userId="S::aleczu1460@edu.wroclaw.pl::1a9b9179-ace6-4f1c-9e4f-f6c71fffb2dd" providerId="AD" clId="Web-{179BB296-3C19-4CF3-8F0E-74F0F5576096}" dt="2021-04-14T12:56:23.443" v="322"/>
          <ac:cxnSpMkLst>
            <pc:docMk/>
            <pc:sldMk cId="4203604157" sldId="272"/>
            <ac:cxnSpMk id="5" creationId="{A7F400EE-A8A5-48AF-B4D6-291B52C6F0B0}"/>
          </ac:cxnSpMkLst>
        </pc:cxnChg>
      </pc:sldChg>
      <pc:sldChg chg="addSp modSp">
        <pc:chgData name="Aleksandra Czujowska" userId="S::aleczu1460@edu.wroclaw.pl::1a9b9179-ace6-4f1c-9e4f-f6c71fffb2dd" providerId="AD" clId="Web-{179BB296-3C19-4CF3-8F0E-74F0F5576096}" dt="2021-04-14T14:36:16.347" v="857"/>
        <pc:sldMkLst>
          <pc:docMk/>
          <pc:sldMk cId="4127377297" sldId="273"/>
        </pc:sldMkLst>
        <pc:picChg chg="add mod">
          <ac:chgData name="Aleksandra Czujowska" userId="S::aleczu1460@edu.wroclaw.pl::1a9b9179-ace6-4f1c-9e4f-f6c71fffb2dd" providerId="AD" clId="Web-{179BB296-3C19-4CF3-8F0E-74F0F5576096}" dt="2021-04-14T14:36:16.347" v="857"/>
          <ac:picMkLst>
            <pc:docMk/>
            <pc:sldMk cId="4127377297" sldId="273"/>
            <ac:picMk id="8" creationId="{8A20ED46-1F12-4180-BB85-816DBE9581BB}"/>
          </ac:picMkLst>
        </pc:picChg>
      </pc:sldChg>
      <pc:sldChg chg="addSp modSp new mod setBg">
        <pc:chgData name="Aleksandra Czujowska" userId="S::aleczu1460@edu.wroclaw.pl::1a9b9179-ace6-4f1c-9e4f-f6c71fffb2dd" providerId="AD" clId="Web-{179BB296-3C19-4CF3-8F0E-74F0F5576096}" dt="2021-04-14T14:24:22.516" v="823" actId="1076"/>
        <pc:sldMkLst>
          <pc:docMk/>
          <pc:sldMk cId="2300453552" sldId="274"/>
        </pc:sldMkLst>
        <pc:spChg chg="add mod ord">
          <ac:chgData name="Aleksandra Czujowska" userId="S::aleczu1460@edu.wroclaw.pl::1a9b9179-ace6-4f1c-9e4f-f6c71fffb2dd" providerId="AD" clId="Web-{179BB296-3C19-4CF3-8F0E-74F0F5576096}" dt="2021-04-14T14:24:22.516" v="823" actId="1076"/>
          <ac:spMkLst>
            <pc:docMk/>
            <pc:sldMk cId="2300453552" sldId="274"/>
            <ac:spMk id="2" creationId="{6473F6D6-4323-492C-8D09-56A87F5635BF}"/>
          </ac:spMkLst>
        </pc:spChg>
        <pc:spChg chg="add">
          <ac:chgData name="Aleksandra Czujowska" userId="S::aleczu1460@edu.wroclaw.pl::1a9b9179-ace6-4f1c-9e4f-f6c71fffb2dd" providerId="AD" clId="Web-{179BB296-3C19-4CF3-8F0E-74F0F5576096}" dt="2021-04-14T13:09:38.667" v="380"/>
          <ac:spMkLst>
            <pc:docMk/>
            <pc:sldMk cId="2300453552" sldId="274"/>
            <ac:spMk id="8" creationId="{E51BA4DF-2BD4-4EC2-B1DB-B27C8AC71864}"/>
          </ac:spMkLst>
        </pc:spChg>
        <pc:picChg chg="add mod">
          <ac:chgData name="Aleksandra Czujowska" userId="S::aleczu1460@edu.wroclaw.pl::1a9b9179-ace6-4f1c-9e4f-f6c71fffb2dd" providerId="AD" clId="Web-{179BB296-3C19-4CF3-8F0E-74F0F5576096}" dt="2021-04-14T13:09:38.667" v="380"/>
          <ac:picMkLst>
            <pc:docMk/>
            <pc:sldMk cId="2300453552" sldId="274"/>
            <ac:picMk id="3" creationId="{1915588F-592C-4527-8F78-781060073B1F}"/>
          </ac:picMkLst>
        </pc:picChg>
      </pc:sldChg>
      <pc:sldChg chg="addSp delSp modSp new mod setBg">
        <pc:chgData name="Aleksandra Czujowska" userId="S::aleczu1460@edu.wroclaw.pl::1a9b9179-ace6-4f1c-9e4f-f6c71fffb2dd" providerId="AD" clId="Web-{179BB296-3C19-4CF3-8F0E-74F0F5576096}" dt="2021-04-14T13:18:32.696" v="415" actId="1076"/>
        <pc:sldMkLst>
          <pc:docMk/>
          <pc:sldMk cId="1631390298" sldId="275"/>
        </pc:sldMkLst>
        <pc:spChg chg="add mod ord">
          <ac:chgData name="Aleksandra Czujowska" userId="S::aleczu1460@edu.wroclaw.pl::1a9b9179-ace6-4f1c-9e4f-f6c71fffb2dd" providerId="AD" clId="Web-{179BB296-3C19-4CF3-8F0E-74F0F5576096}" dt="2021-04-14T13:18:32.696" v="415" actId="1076"/>
          <ac:spMkLst>
            <pc:docMk/>
            <pc:sldMk cId="1631390298" sldId="275"/>
            <ac:spMk id="2" creationId="{972852CB-70D3-402B-ACCD-FE86CC2049B2}"/>
          </ac:spMkLst>
        </pc:spChg>
        <pc:spChg chg="add del">
          <ac:chgData name="Aleksandra Czujowska" userId="S::aleczu1460@edu.wroclaw.pl::1a9b9179-ace6-4f1c-9e4f-f6c71fffb2dd" providerId="AD" clId="Web-{179BB296-3C19-4CF3-8F0E-74F0F5576096}" dt="2021-04-14T13:17:33.679" v="401"/>
          <ac:spMkLst>
            <pc:docMk/>
            <pc:sldMk cId="1631390298" sldId="275"/>
            <ac:spMk id="6" creationId="{1CDD8E39-EA14-4679-9655-1BFF5A7B63EE}"/>
          </ac:spMkLst>
        </pc:spChg>
        <pc:spChg chg="add">
          <ac:chgData name="Aleksandra Czujowska" userId="S::aleczu1460@edu.wroclaw.pl::1a9b9179-ace6-4f1c-9e4f-f6c71fffb2dd" providerId="AD" clId="Web-{179BB296-3C19-4CF3-8F0E-74F0F5576096}" dt="2021-04-14T13:17:33.679" v="402"/>
          <ac:spMkLst>
            <pc:docMk/>
            <pc:sldMk cId="1631390298" sldId="275"/>
            <ac:spMk id="7" creationId="{80DF40B2-80F7-4E71-B46C-284163F3654A}"/>
          </ac:spMkLst>
        </pc:spChg>
        <pc:spChg chg="add del">
          <ac:chgData name="Aleksandra Czujowska" userId="S::aleczu1460@edu.wroclaw.pl::1a9b9179-ace6-4f1c-9e4f-f6c71fffb2dd" providerId="AD" clId="Web-{179BB296-3C19-4CF3-8F0E-74F0F5576096}" dt="2021-04-14T13:17:29.116" v="399"/>
          <ac:spMkLst>
            <pc:docMk/>
            <pc:sldMk cId="1631390298" sldId="275"/>
            <ac:spMk id="9" creationId="{0E3596DD-156A-473E-9BB3-C6A29F7574E9}"/>
          </ac:spMkLst>
        </pc:spChg>
        <pc:spChg chg="add del">
          <ac:chgData name="Aleksandra Czujowska" userId="S::aleczu1460@edu.wroclaw.pl::1a9b9179-ace6-4f1c-9e4f-f6c71fffb2dd" providerId="AD" clId="Web-{179BB296-3C19-4CF3-8F0E-74F0F5576096}" dt="2021-04-14T13:17:29.116" v="399"/>
          <ac:spMkLst>
            <pc:docMk/>
            <pc:sldMk cId="1631390298" sldId="275"/>
            <ac:spMk id="11" creationId="{2C46C4D6-C474-4E92-B52E-944C1118F7B6}"/>
          </ac:spMkLst>
        </pc:spChg>
        <pc:picChg chg="add del mod">
          <ac:chgData name="Aleksandra Czujowska" userId="S::aleczu1460@edu.wroclaw.pl::1a9b9179-ace6-4f1c-9e4f-f6c71fffb2dd" providerId="AD" clId="Web-{179BB296-3C19-4CF3-8F0E-74F0F5576096}" dt="2021-04-14T13:16:50.803" v="394"/>
          <ac:picMkLst>
            <pc:docMk/>
            <pc:sldMk cId="1631390298" sldId="275"/>
            <ac:picMk id="3" creationId="{BCE89942-1F6A-4FE2-BE08-DE0FC3DB04BD}"/>
          </ac:picMkLst>
        </pc:picChg>
        <pc:picChg chg="add mod">
          <ac:chgData name="Aleksandra Czujowska" userId="S::aleczu1460@edu.wroclaw.pl::1a9b9179-ace6-4f1c-9e4f-f6c71fffb2dd" providerId="AD" clId="Web-{179BB296-3C19-4CF3-8F0E-74F0F5576096}" dt="2021-04-14T13:17:33.679" v="402"/>
          <ac:picMkLst>
            <pc:docMk/>
            <pc:sldMk cId="1631390298" sldId="275"/>
            <ac:picMk id="4" creationId="{090F12A8-6E45-4632-B9D6-2E383C8E865E}"/>
          </ac:picMkLst>
        </pc:picChg>
      </pc:sldChg>
      <pc:sldChg chg="addSp delSp modSp">
        <pc:chgData name="Aleksandra Czujowska" userId="S::aleczu1460@edu.wroclaw.pl::1a9b9179-ace6-4f1c-9e4f-f6c71fffb2dd" providerId="AD" clId="Web-{179BB296-3C19-4CF3-8F0E-74F0F5576096}" dt="2021-04-14T15:09:04.115" v="960" actId="1076"/>
        <pc:sldMkLst>
          <pc:docMk/>
          <pc:sldMk cId="677711235" sldId="276"/>
        </pc:sldMkLst>
        <pc:spChg chg="mod">
          <ac:chgData name="Aleksandra Czujowska" userId="S::aleczu1460@edu.wroclaw.pl::1a9b9179-ace6-4f1c-9e4f-f6c71fffb2dd" providerId="AD" clId="Web-{179BB296-3C19-4CF3-8F0E-74F0F5576096}" dt="2021-04-14T15:09:04.115" v="960" actId="1076"/>
          <ac:spMkLst>
            <pc:docMk/>
            <pc:sldMk cId="677711235" sldId="276"/>
            <ac:spMk id="2" creationId="{8320CBDC-591B-4B65-8F43-228263DB4029}"/>
          </ac:spMkLst>
        </pc:spChg>
        <pc:spChg chg="mod ord">
          <ac:chgData name="Aleksandra Czujowska" userId="S::aleczu1460@edu.wroclaw.pl::1a9b9179-ace6-4f1c-9e4f-f6c71fffb2dd" providerId="AD" clId="Web-{179BB296-3C19-4CF3-8F0E-74F0F5576096}" dt="2021-04-14T15:08:58.756" v="959" actId="1076"/>
          <ac:spMkLst>
            <pc:docMk/>
            <pc:sldMk cId="677711235" sldId="276"/>
            <ac:spMk id="4" creationId="{C8374ACF-F8C5-4D7E-8BD8-60FD4081EE1C}"/>
          </ac:spMkLst>
        </pc:spChg>
        <pc:spChg chg="add del">
          <ac:chgData name="Aleksandra Czujowska" userId="S::aleczu1460@edu.wroclaw.pl::1a9b9179-ace6-4f1c-9e4f-f6c71fffb2dd" providerId="AD" clId="Web-{179BB296-3C19-4CF3-8F0E-74F0F5576096}" dt="2021-04-14T14:46:08.596" v="872"/>
          <ac:spMkLst>
            <pc:docMk/>
            <pc:sldMk cId="677711235" sldId="276"/>
            <ac:spMk id="14" creationId="{BF0F4E97-E194-4493-885A-6C7C34A446DB}"/>
          </ac:spMkLst>
        </pc:spChg>
        <pc:spChg chg="add del">
          <ac:chgData name="Aleksandra Czujowska" userId="S::aleczu1460@edu.wroclaw.pl::1a9b9179-ace6-4f1c-9e4f-f6c71fffb2dd" providerId="AD" clId="Web-{179BB296-3C19-4CF3-8F0E-74F0F5576096}" dt="2021-04-14T14:46:08.596" v="872"/>
          <ac:spMkLst>
            <pc:docMk/>
            <pc:sldMk cId="677711235" sldId="276"/>
            <ac:spMk id="16" creationId="{9CF7FE1C-8BC5-4B0C-A2BC-93AB72C90FDD}"/>
          </ac:spMkLst>
        </pc:spChg>
        <pc:picChg chg="mod ord">
          <ac:chgData name="Aleksandra Czujowska" userId="S::aleczu1460@edu.wroclaw.pl::1a9b9179-ace6-4f1c-9e4f-f6c71fffb2dd" providerId="AD" clId="Web-{179BB296-3C19-4CF3-8F0E-74F0F5576096}" dt="2021-04-14T14:46:08.596" v="872"/>
          <ac:picMkLst>
            <pc:docMk/>
            <pc:sldMk cId="677711235" sldId="276"/>
            <ac:picMk id="3" creationId="{879044B9-B1D8-42AB-A941-1A7FF8E6051D}"/>
          </ac:picMkLst>
        </pc:picChg>
        <pc:picChg chg="add mod">
          <ac:chgData name="Aleksandra Czujowska" userId="S::aleczu1460@edu.wroclaw.pl::1a9b9179-ace6-4f1c-9e4f-f6c71fffb2dd" providerId="AD" clId="Web-{179BB296-3C19-4CF3-8F0E-74F0F5576096}" dt="2021-04-14T14:46:13.956" v="873" actId="1076"/>
          <ac:picMkLst>
            <pc:docMk/>
            <pc:sldMk cId="677711235" sldId="276"/>
            <ac:picMk id="5" creationId="{492CCA16-67B8-4159-AC76-9EBED49B73E4}"/>
          </ac:picMkLst>
        </pc:picChg>
        <pc:picChg chg="add del">
          <ac:chgData name="Aleksandra Czujowska" userId="S::aleczu1460@edu.wroclaw.pl::1a9b9179-ace6-4f1c-9e4f-f6c71fffb2dd" providerId="AD" clId="Web-{179BB296-3C19-4CF3-8F0E-74F0F5576096}" dt="2021-04-14T14:46:08.596" v="872"/>
          <ac:picMkLst>
            <pc:docMk/>
            <pc:sldMk cId="677711235" sldId="276"/>
            <ac:picMk id="9" creationId="{54DDEBDD-D8BD-41A6-8A0D-B00E3768B0F9}"/>
          </ac:picMkLst>
        </pc:picChg>
      </pc:sldChg>
      <pc:sldChg chg="addSp delSp modSp new mod setBg">
        <pc:chgData name="Aleksandra Czujowska" userId="S::aleczu1460@edu.wroclaw.pl::1a9b9179-ace6-4f1c-9e4f-f6c71fffb2dd" providerId="AD" clId="Web-{179BB296-3C19-4CF3-8F0E-74F0F5576096}" dt="2021-04-14T13:20:42.778" v="445"/>
        <pc:sldMkLst>
          <pc:docMk/>
          <pc:sldMk cId="3177953080" sldId="277"/>
        </pc:sldMkLst>
        <pc:spChg chg="add del">
          <ac:chgData name="Aleksandra Czujowska" userId="S::aleczu1460@edu.wroclaw.pl::1a9b9179-ace6-4f1c-9e4f-f6c71fffb2dd" providerId="AD" clId="Web-{179BB296-3C19-4CF3-8F0E-74F0F5576096}" dt="2021-04-14T13:20:12.824" v="421"/>
          <ac:spMkLst>
            <pc:docMk/>
            <pc:sldMk cId="3177953080" sldId="277"/>
            <ac:spMk id="2" creationId="{83135767-3B30-4A3D-A902-475C886D248F}"/>
          </ac:spMkLst>
        </pc:spChg>
        <pc:spChg chg="add mod">
          <ac:chgData name="Aleksandra Czujowska" userId="S::aleczu1460@edu.wroclaw.pl::1a9b9179-ace6-4f1c-9e4f-f6c71fffb2dd" providerId="AD" clId="Web-{179BB296-3C19-4CF3-8F0E-74F0F5576096}" dt="2021-04-14T13:20:42.778" v="445"/>
          <ac:spMkLst>
            <pc:docMk/>
            <pc:sldMk cId="3177953080" sldId="277"/>
            <ac:spMk id="3" creationId="{A0CC030A-A9E2-4B59-81D5-192550A0EF61}"/>
          </ac:spMkLst>
        </pc:spChg>
        <pc:spChg chg="add">
          <ac:chgData name="Aleksandra Czujowska" userId="S::aleczu1460@edu.wroclaw.pl::1a9b9179-ace6-4f1c-9e4f-f6c71fffb2dd" providerId="AD" clId="Web-{179BB296-3C19-4CF3-8F0E-74F0F5576096}" dt="2021-04-14T13:20:42.778" v="445"/>
          <ac:spMkLst>
            <pc:docMk/>
            <pc:sldMk cId="3177953080" sldId="277"/>
            <ac:spMk id="8" creationId="{23962611-DFD5-4092-AAFD-559E3DFCE2C9}"/>
          </ac:spMkLst>
        </pc:spChg>
        <pc:picChg chg="add">
          <ac:chgData name="Aleksandra Czujowska" userId="S::aleczu1460@edu.wroclaw.pl::1a9b9179-ace6-4f1c-9e4f-f6c71fffb2dd" providerId="AD" clId="Web-{179BB296-3C19-4CF3-8F0E-74F0F5576096}" dt="2021-04-14T13:20:42.778" v="445"/>
          <ac:picMkLst>
            <pc:docMk/>
            <pc:sldMk cId="3177953080" sldId="277"/>
            <ac:picMk id="10" creationId="{2270F1FA-0425-408F-9861-80BF5AFB276D}"/>
          </ac:picMkLst>
        </pc:picChg>
      </pc:sldChg>
      <pc:sldChg chg="addSp modSp new mod setBg">
        <pc:chgData name="Aleksandra Czujowska" userId="S::aleczu1460@edu.wroclaw.pl::1a9b9179-ace6-4f1c-9e4f-f6c71fffb2dd" providerId="AD" clId="Web-{179BB296-3C19-4CF3-8F0E-74F0F5576096}" dt="2021-04-14T14:31:12.854" v="842" actId="20577"/>
        <pc:sldMkLst>
          <pc:docMk/>
          <pc:sldMk cId="316599371" sldId="278"/>
        </pc:sldMkLst>
        <pc:spChg chg="add mod">
          <ac:chgData name="Aleksandra Czujowska" userId="S::aleczu1460@edu.wroclaw.pl::1a9b9179-ace6-4f1c-9e4f-f6c71fffb2dd" providerId="AD" clId="Web-{179BB296-3C19-4CF3-8F0E-74F0F5576096}" dt="2021-04-14T14:31:12.854" v="842" actId="20577"/>
          <ac:spMkLst>
            <pc:docMk/>
            <pc:sldMk cId="316599371" sldId="278"/>
            <ac:spMk id="2" creationId="{5E0A4621-7235-48EE-9243-7DD70964C4FB}"/>
          </ac:spMkLst>
        </pc:spChg>
        <pc:spChg chg="add">
          <ac:chgData name="Aleksandra Czujowska" userId="S::aleczu1460@edu.wroclaw.pl::1a9b9179-ace6-4f1c-9e4f-f6c71fffb2dd" providerId="AD" clId="Web-{179BB296-3C19-4CF3-8F0E-74F0F5576096}" dt="2021-04-14T13:33:21.453" v="502"/>
          <ac:spMkLst>
            <pc:docMk/>
            <pc:sldMk cId="316599371" sldId="278"/>
            <ac:spMk id="8" creationId="{D009D6D5-DAC2-4A8B-A17A-E206B9012D09}"/>
          </ac:spMkLst>
        </pc:spChg>
        <pc:picChg chg="add mod">
          <ac:chgData name="Aleksandra Czujowska" userId="S::aleczu1460@edu.wroclaw.pl::1a9b9179-ace6-4f1c-9e4f-f6c71fffb2dd" providerId="AD" clId="Web-{179BB296-3C19-4CF3-8F0E-74F0F5576096}" dt="2021-04-14T13:33:21.453" v="502"/>
          <ac:picMkLst>
            <pc:docMk/>
            <pc:sldMk cId="316599371" sldId="278"/>
            <ac:picMk id="3" creationId="{70FBDB59-136A-4DA4-9CA7-267919E43E3C}"/>
          </ac:picMkLst>
        </pc:picChg>
      </pc:sldChg>
      <pc:sldChg chg="addSp modSp new mod setBg">
        <pc:chgData name="Aleksandra Czujowska" userId="S::aleczu1460@edu.wroclaw.pl::1a9b9179-ace6-4f1c-9e4f-f6c71fffb2dd" providerId="AD" clId="Web-{179BB296-3C19-4CF3-8F0E-74F0F5576096}" dt="2021-04-14T13:31:40.091" v="498" actId="14100"/>
        <pc:sldMkLst>
          <pc:docMk/>
          <pc:sldMk cId="4072043965" sldId="279"/>
        </pc:sldMkLst>
        <pc:spChg chg="add mod">
          <ac:chgData name="Aleksandra Czujowska" userId="S::aleczu1460@edu.wroclaw.pl::1a9b9179-ace6-4f1c-9e4f-f6c71fffb2dd" providerId="AD" clId="Web-{179BB296-3C19-4CF3-8F0E-74F0F5576096}" dt="2021-04-14T13:31:40.091" v="498" actId="14100"/>
          <ac:spMkLst>
            <pc:docMk/>
            <pc:sldMk cId="4072043965" sldId="279"/>
            <ac:spMk id="2" creationId="{CED0CAC4-DDA9-4F97-936B-A1AD58325E00}"/>
          </ac:spMkLst>
        </pc:spChg>
        <pc:spChg chg="add">
          <ac:chgData name="Aleksandra Czujowska" userId="S::aleczu1460@edu.wroclaw.pl::1a9b9179-ace6-4f1c-9e4f-f6c71fffb2dd" providerId="AD" clId="Web-{179BB296-3C19-4CF3-8F0E-74F0F5576096}" dt="2021-04-14T13:31:00.668" v="484"/>
          <ac:spMkLst>
            <pc:docMk/>
            <pc:sldMk cId="4072043965" sldId="279"/>
            <ac:spMk id="8" creationId="{D1D34770-47A8-402C-AF23-2B653F2D88C1}"/>
          </ac:spMkLst>
        </pc:spChg>
        <pc:picChg chg="add mod">
          <ac:chgData name="Aleksandra Czujowska" userId="S::aleczu1460@edu.wroclaw.pl::1a9b9179-ace6-4f1c-9e4f-f6c71fffb2dd" providerId="AD" clId="Web-{179BB296-3C19-4CF3-8F0E-74F0F5576096}" dt="2021-04-14T13:31:00.668" v="484"/>
          <ac:picMkLst>
            <pc:docMk/>
            <pc:sldMk cId="4072043965" sldId="279"/>
            <ac:picMk id="3" creationId="{998B8E96-F3DF-45E7-B9EF-12EC8D9BFCF8}"/>
          </ac:picMkLst>
        </pc:picChg>
      </pc:sldChg>
      <pc:sldChg chg="addSp delSp modSp new mod setBg">
        <pc:chgData name="Aleksandra Czujowska" userId="S::aleczu1460@edu.wroclaw.pl::1a9b9179-ace6-4f1c-9e4f-f6c71fffb2dd" providerId="AD" clId="Web-{179BB296-3C19-4CF3-8F0E-74F0F5576096}" dt="2021-04-14T13:39:47.385" v="627" actId="20577"/>
        <pc:sldMkLst>
          <pc:docMk/>
          <pc:sldMk cId="2198795094" sldId="280"/>
        </pc:sldMkLst>
        <pc:spChg chg="add del mod">
          <ac:chgData name="Aleksandra Czujowska" userId="S::aleczu1460@edu.wroclaw.pl::1a9b9179-ace6-4f1c-9e4f-f6c71fffb2dd" providerId="AD" clId="Web-{179BB296-3C19-4CF3-8F0E-74F0F5576096}" dt="2021-04-14T13:35:24.347" v="528"/>
          <ac:spMkLst>
            <pc:docMk/>
            <pc:sldMk cId="2198795094" sldId="280"/>
            <ac:spMk id="2" creationId="{B07B3C13-385F-4C5E-A274-20D20ACE1096}"/>
          </ac:spMkLst>
        </pc:spChg>
        <pc:spChg chg="add mod ord">
          <ac:chgData name="Aleksandra Czujowska" userId="S::aleczu1460@edu.wroclaw.pl::1a9b9179-ace6-4f1c-9e4f-f6c71fffb2dd" providerId="AD" clId="Web-{179BB296-3C19-4CF3-8F0E-74F0F5576096}" dt="2021-04-14T13:39:47.385" v="627" actId="20577"/>
          <ac:spMkLst>
            <pc:docMk/>
            <pc:sldMk cId="2198795094" sldId="280"/>
            <ac:spMk id="3" creationId="{2F356195-6DD5-49BC-82D3-1C177EE3D705}"/>
          </ac:spMkLst>
        </pc:spChg>
        <pc:spChg chg="add">
          <ac:chgData name="Aleksandra Czujowska" userId="S::aleczu1460@edu.wroclaw.pl::1a9b9179-ace6-4f1c-9e4f-f6c71fffb2dd" providerId="AD" clId="Web-{179BB296-3C19-4CF3-8F0E-74F0F5576096}" dt="2021-04-14T13:39:12.040" v="613"/>
          <ac:spMkLst>
            <pc:docMk/>
            <pc:sldMk cId="2198795094" sldId="280"/>
            <ac:spMk id="6" creationId="{85F55C16-BC21-49EF-A4FF-C3155BB93BD3}"/>
          </ac:spMkLst>
        </pc:spChg>
        <pc:spChg chg="add">
          <ac:chgData name="Aleksandra Czujowska" userId="S::aleczu1460@edu.wroclaw.pl::1a9b9179-ace6-4f1c-9e4f-f6c71fffb2dd" providerId="AD" clId="Web-{179BB296-3C19-4CF3-8F0E-74F0F5576096}" dt="2021-04-14T13:39:12.040" v="613"/>
          <ac:spMkLst>
            <pc:docMk/>
            <pc:sldMk cId="2198795094" sldId="280"/>
            <ac:spMk id="7" creationId="{0C5F069E-AFE6-4825-8945-46F2918A5019}"/>
          </ac:spMkLst>
        </pc:spChg>
        <pc:spChg chg="add del">
          <ac:chgData name="Aleksandra Czujowska" userId="S::aleczu1460@edu.wroclaw.pl::1a9b9179-ace6-4f1c-9e4f-f6c71fffb2dd" providerId="AD" clId="Web-{179BB296-3C19-4CF3-8F0E-74F0F5576096}" dt="2021-04-14T13:39:12.040" v="612"/>
          <ac:spMkLst>
            <pc:docMk/>
            <pc:sldMk cId="2198795094" sldId="280"/>
            <ac:spMk id="9" creationId="{F541DB91-0B10-46D9-B34B-7BFF9602606D}"/>
          </ac:spMkLst>
        </pc:spChg>
        <pc:spChg chg="add del">
          <ac:chgData name="Aleksandra Czujowska" userId="S::aleczu1460@edu.wroclaw.pl::1a9b9179-ace6-4f1c-9e4f-f6c71fffb2dd" providerId="AD" clId="Web-{179BB296-3C19-4CF3-8F0E-74F0F5576096}" dt="2021-04-14T13:39:12.040" v="612"/>
          <ac:spMkLst>
            <pc:docMk/>
            <pc:sldMk cId="2198795094" sldId="280"/>
            <ac:spMk id="11" creationId="{9CF7FE1C-8BC5-4B0C-A2BC-93AB72C90FDD}"/>
          </ac:spMkLst>
        </pc:spChg>
        <pc:picChg chg="add mod">
          <ac:chgData name="Aleksandra Czujowska" userId="S::aleczu1460@edu.wroclaw.pl::1a9b9179-ace6-4f1c-9e4f-f6c71fffb2dd" providerId="AD" clId="Web-{179BB296-3C19-4CF3-8F0E-74F0F5576096}" dt="2021-04-14T13:39:12.040" v="613"/>
          <ac:picMkLst>
            <pc:docMk/>
            <pc:sldMk cId="2198795094" sldId="280"/>
            <ac:picMk id="4" creationId="{A05FAD76-3DF6-477E-9811-9B248320FE59}"/>
          </ac:picMkLst>
        </pc:picChg>
      </pc:sldChg>
      <pc:sldChg chg="addSp modSp">
        <pc:chgData name="Aleksandra Czujowska" userId="S::aleczu1460@edu.wroclaw.pl::1a9b9179-ace6-4f1c-9e4f-f6c71fffb2dd" providerId="AD" clId="Web-{179BB296-3C19-4CF3-8F0E-74F0F5576096}" dt="2021-04-14T15:03:31.263" v="900" actId="1076"/>
        <pc:sldMkLst>
          <pc:docMk/>
          <pc:sldMk cId="4060629870" sldId="281"/>
        </pc:sldMkLst>
        <pc:spChg chg="mod">
          <ac:chgData name="Aleksandra Czujowska" userId="S::aleczu1460@edu.wroclaw.pl::1a9b9179-ace6-4f1c-9e4f-f6c71fffb2dd" providerId="AD" clId="Web-{179BB296-3C19-4CF3-8F0E-74F0F5576096}" dt="2021-04-14T15:03:31.263" v="900" actId="1076"/>
          <ac:spMkLst>
            <pc:docMk/>
            <pc:sldMk cId="4060629870" sldId="281"/>
            <ac:spMk id="2" creationId="{53A80F00-880D-4AD4-9CA2-7B5C7C74929D}"/>
          </ac:spMkLst>
        </pc:spChg>
        <pc:picChg chg="add mod">
          <ac:chgData name="Aleksandra Czujowska" userId="S::aleczu1460@edu.wroclaw.pl::1a9b9179-ace6-4f1c-9e4f-f6c71fffb2dd" providerId="AD" clId="Web-{179BB296-3C19-4CF3-8F0E-74F0F5576096}" dt="2021-04-14T14:57:49.583" v="894" actId="1076"/>
          <ac:picMkLst>
            <pc:docMk/>
            <pc:sldMk cId="4060629870" sldId="281"/>
            <ac:picMk id="5" creationId="{A22CC174-AA5A-43A8-99F3-5B6F3C72ABA6}"/>
          </ac:picMkLst>
        </pc:picChg>
      </pc:sldChg>
      <pc:sldChg chg="addSp modSp new del ord">
        <pc:chgData name="Aleksandra Czujowska" userId="S::aleczu1460@edu.wroclaw.pl::1a9b9179-ace6-4f1c-9e4f-f6c71fffb2dd" providerId="AD" clId="Web-{179BB296-3C19-4CF3-8F0E-74F0F5576096}" dt="2021-04-14T14:33:53.046" v="856"/>
        <pc:sldMkLst>
          <pc:docMk/>
          <pc:sldMk cId="1989815553" sldId="282"/>
        </pc:sldMkLst>
        <pc:spChg chg="add mod">
          <ac:chgData name="Aleksandra Czujowska" userId="S::aleczu1460@edu.wroclaw.pl::1a9b9179-ace6-4f1c-9e4f-f6c71fffb2dd" providerId="AD" clId="Web-{179BB296-3C19-4CF3-8F0E-74F0F5576096}" dt="2021-04-14T13:25:02.237" v="461"/>
          <ac:spMkLst>
            <pc:docMk/>
            <pc:sldMk cId="1989815553" sldId="282"/>
            <ac:spMk id="2" creationId="{7C4169B5-B36C-4F5A-910F-51C64A802333}"/>
          </ac:spMkLst>
        </pc:spChg>
      </pc:sldChg>
      <pc:sldChg chg="modSp">
        <pc:chgData name="Aleksandra Czujowska" userId="S::aleczu1460@edu.wroclaw.pl::1a9b9179-ace6-4f1c-9e4f-f6c71fffb2dd" providerId="AD" clId="Web-{179BB296-3C19-4CF3-8F0E-74F0F5576096}" dt="2021-04-14T14:31:56.184" v="846" actId="1076"/>
        <pc:sldMkLst>
          <pc:docMk/>
          <pc:sldMk cId="1679271132" sldId="283"/>
        </pc:sldMkLst>
        <pc:picChg chg="mod">
          <ac:chgData name="Aleksandra Czujowska" userId="S::aleczu1460@edu.wroclaw.pl::1a9b9179-ace6-4f1c-9e4f-f6c71fffb2dd" providerId="AD" clId="Web-{179BB296-3C19-4CF3-8F0E-74F0F5576096}" dt="2021-04-14T14:31:56.184" v="846" actId="1076"/>
          <ac:picMkLst>
            <pc:docMk/>
            <pc:sldMk cId="1679271132" sldId="283"/>
            <ac:picMk id="3" creationId="{4394ACFB-71C3-425C-9336-A1B764E15450}"/>
          </ac:picMkLst>
        </pc:picChg>
      </pc:sldChg>
      <pc:sldChg chg="addSp modSp new mod setBg">
        <pc:chgData name="Aleksandra Czujowska" userId="S::aleczu1460@edu.wroclaw.pl::1a9b9179-ace6-4f1c-9e4f-f6c71fffb2dd" providerId="AD" clId="Web-{179BB296-3C19-4CF3-8F0E-74F0F5576096}" dt="2021-04-14T14:02:34.264" v="812" actId="1076"/>
        <pc:sldMkLst>
          <pc:docMk/>
          <pc:sldMk cId="3670284623" sldId="284"/>
        </pc:sldMkLst>
        <pc:spChg chg="add mod">
          <ac:chgData name="Aleksandra Czujowska" userId="S::aleczu1460@edu.wroclaw.pl::1a9b9179-ace6-4f1c-9e4f-f6c71fffb2dd" providerId="AD" clId="Web-{179BB296-3C19-4CF3-8F0E-74F0F5576096}" dt="2021-04-14T14:02:34.264" v="812" actId="1076"/>
          <ac:spMkLst>
            <pc:docMk/>
            <pc:sldMk cId="3670284623" sldId="284"/>
            <ac:spMk id="2" creationId="{A0498801-ECF8-4A30-AFB8-3C887A301E19}"/>
          </ac:spMkLst>
        </pc:spChg>
        <pc:spChg chg="add">
          <ac:chgData name="Aleksandra Czujowska" userId="S::aleczu1460@edu.wroclaw.pl::1a9b9179-ace6-4f1c-9e4f-f6c71fffb2dd" providerId="AD" clId="Web-{179BB296-3C19-4CF3-8F0E-74F0F5576096}" dt="2021-04-14T13:51:54.669" v="695"/>
          <ac:spMkLst>
            <pc:docMk/>
            <pc:sldMk cId="3670284623" sldId="284"/>
            <ac:spMk id="7" creationId="{3F2F0B63-D715-4F97-B9A7-5D83DA7355C4}"/>
          </ac:spMkLst>
        </pc:spChg>
        <pc:spChg chg="add">
          <ac:chgData name="Aleksandra Czujowska" userId="S::aleczu1460@edu.wroclaw.pl::1a9b9179-ace6-4f1c-9e4f-f6c71fffb2dd" providerId="AD" clId="Web-{179BB296-3C19-4CF3-8F0E-74F0F5576096}" dt="2021-04-14T13:51:54.669" v="695"/>
          <ac:spMkLst>
            <pc:docMk/>
            <pc:sldMk cId="3670284623" sldId="284"/>
            <ac:spMk id="9" creationId="{B8FFB960-CE0D-4352-A1F3-F5595B2F2A91}"/>
          </ac:spMkLst>
        </pc:spChg>
        <pc:spChg chg="add">
          <ac:chgData name="Aleksandra Czujowska" userId="S::aleczu1460@edu.wroclaw.pl::1a9b9179-ace6-4f1c-9e4f-f6c71fffb2dd" providerId="AD" clId="Web-{179BB296-3C19-4CF3-8F0E-74F0F5576096}" dt="2021-04-14T13:51:54.669" v="695"/>
          <ac:spMkLst>
            <pc:docMk/>
            <pc:sldMk cId="3670284623" sldId="284"/>
            <ac:spMk id="11" creationId="{0C7282EA-5D8E-4C6B-B6B2-67AA8E12DCDC}"/>
          </ac:spMkLst>
        </pc:spChg>
      </pc:sldChg>
      <pc:sldChg chg="addSp delSp modSp new mod setBg">
        <pc:chgData name="Aleksandra Czujowska" userId="S::aleczu1460@edu.wroclaw.pl::1a9b9179-ace6-4f1c-9e4f-f6c71fffb2dd" providerId="AD" clId="Web-{179BB296-3C19-4CF3-8F0E-74F0F5576096}" dt="2021-04-14T14:31:32.292" v="844" actId="14100"/>
        <pc:sldMkLst>
          <pc:docMk/>
          <pc:sldMk cId="3118076064" sldId="285"/>
        </pc:sldMkLst>
        <pc:spChg chg="add mod">
          <ac:chgData name="Aleksandra Czujowska" userId="S::aleczu1460@edu.wroclaw.pl::1a9b9179-ace6-4f1c-9e4f-f6c71fffb2dd" providerId="AD" clId="Web-{179BB296-3C19-4CF3-8F0E-74F0F5576096}" dt="2021-04-14T14:31:32.292" v="844" actId="14100"/>
          <ac:spMkLst>
            <pc:docMk/>
            <pc:sldMk cId="3118076064" sldId="285"/>
            <ac:spMk id="2" creationId="{B0200CF2-84DC-4607-9F1E-3EDA121106FA}"/>
          </ac:spMkLst>
        </pc:spChg>
        <pc:spChg chg="add del">
          <ac:chgData name="Aleksandra Czujowska" userId="S::aleczu1460@edu.wroclaw.pl::1a9b9179-ace6-4f1c-9e4f-f6c71fffb2dd" providerId="AD" clId="Web-{179BB296-3C19-4CF3-8F0E-74F0F5576096}" dt="2021-04-14T13:51:21.293" v="685"/>
          <ac:spMkLst>
            <pc:docMk/>
            <pc:sldMk cId="3118076064" sldId="285"/>
            <ac:spMk id="4" creationId="{84697CDA-BDB7-4883-B48B-1D4EDB2F0E93}"/>
          </ac:spMkLst>
        </pc:spChg>
        <pc:spChg chg="add del">
          <ac:chgData name="Aleksandra Czujowska" userId="S::aleczu1460@edu.wroclaw.pl::1a9b9179-ace6-4f1c-9e4f-f6c71fffb2dd" providerId="AD" clId="Web-{179BB296-3C19-4CF3-8F0E-74F0F5576096}" dt="2021-04-14T13:51:21.293" v="685"/>
          <ac:spMkLst>
            <pc:docMk/>
            <pc:sldMk cId="3118076064" sldId="285"/>
            <ac:spMk id="5" creationId="{0DC0EC46-2230-4728-856D-F3531112101A}"/>
          </ac:spMkLst>
        </pc:spChg>
        <pc:spChg chg="add del">
          <ac:chgData name="Aleksandra Czujowska" userId="S::aleczu1460@edu.wroclaw.pl::1a9b9179-ace6-4f1c-9e4f-f6c71fffb2dd" providerId="AD" clId="Web-{179BB296-3C19-4CF3-8F0E-74F0F5576096}" dt="2021-04-14T13:51:21.293" v="685"/>
          <ac:spMkLst>
            <pc:docMk/>
            <pc:sldMk cId="3118076064" sldId="285"/>
            <ac:spMk id="6" creationId="{16A12243-4887-4E89-8347-1146AE5D14FC}"/>
          </ac:spMkLst>
        </pc:spChg>
        <pc:spChg chg="add del">
          <ac:chgData name="Aleksandra Czujowska" userId="S::aleczu1460@edu.wroclaw.pl::1a9b9179-ace6-4f1c-9e4f-f6c71fffb2dd" providerId="AD" clId="Web-{179BB296-3C19-4CF3-8F0E-74F0F5576096}" dt="2021-04-14T13:51:14.856" v="683"/>
          <ac:spMkLst>
            <pc:docMk/>
            <pc:sldMk cId="3118076064" sldId="285"/>
            <ac:spMk id="7" creationId="{B20EED73-1494-4E89-869B-E501A02B2408}"/>
          </ac:spMkLst>
        </pc:spChg>
        <pc:spChg chg="add">
          <ac:chgData name="Aleksandra Czujowska" userId="S::aleczu1460@edu.wroclaw.pl::1a9b9179-ace6-4f1c-9e4f-f6c71fffb2dd" providerId="AD" clId="Web-{179BB296-3C19-4CF3-8F0E-74F0F5576096}" dt="2021-04-14T13:51:21.309" v="686"/>
          <ac:spMkLst>
            <pc:docMk/>
            <pc:sldMk cId="3118076064" sldId="285"/>
            <ac:spMk id="8" creationId="{B20EED73-1494-4E89-869B-E501A02B2408}"/>
          </ac:spMkLst>
        </pc:spChg>
        <pc:spChg chg="add del">
          <ac:chgData name="Aleksandra Czujowska" userId="S::aleczu1460@edu.wroclaw.pl::1a9b9179-ace6-4f1c-9e4f-f6c71fffb2dd" providerId="AD" clId="Web-{179BB296-3C19-4CF3-8F0E-74F0F5576096}" dt="2021-04-14T13:51:14.856" v="683"/>
          <ac:spMkLst>
            <pc:docMk/>
            <pc:sldMk cId="3118076064" sldId="285"/>
            <ac:spMk id="9" creationId="{E9D7A3A2-205A-4FD7-89D2-24FA8A54EA12}"/>
          </ac:spMkLst>
        </pc:spChg>
        <pc:spChg chg="add">
          <ac:chgData name="Aleksandra Czujowska" userId="S::aleczu1460@edu.wroclaw.pl::1a9b9179-ace6-4f1c-9e4f-f6c71fffb2dd" providerId="AD" clId="Web-{179BB296-3C19-4CF3-8F0E-74F0F5576096}" dt="2021-04-14T13:51:21.309" v="686"/>
          <ac:spMkLst>
            <pc:docMk/>
            <pc:sldMk cId="3118076064" sldId="285"/>
            <ac:spMk id="10" creationId="{E9D7A3A2-205A-4FD7-89D2-24FA8A54EA12}"/>
          </ac:spMkLst>
        </pc:spChg>
        <pc:spChg chg="add del">
          <ac:chgData name="Aleksandra Czujowska" userId="S::aleczu1460@edu.wroclaw.pl::1a9b9179-ace6-4f1c-9e4f-f6c71fffb2dd" providerId="AD" clId="Web-{179BB296-3C19-4CF3-8F0E-74F0F5576096}" dt="2021-04-14T13:51:14.856" v="683"/>
          <ac:spMkLst>
            <pc:docMk/>
            <pc:sldMk cId="3118076064" sldId="285"/>
            <ac:spMk id="11" creationId="{C6BFDF0B-6325-416D-926F-7141006DDBD0}"/>
          </ac:spMkLst>
        </pc:spChg>
        <pc:spChg chg="add">
          <ac:chgData name="Aleksandra Czujowska" userId="S::aleczu1460@edu.wroclaw.pl::1a9b9179-ace6-4f1c-9e4f-f6c71fffb2dd" providerId="AD" clId="Web-{179BB296-3C19-4CF3-8F0E-74F0F5576096}" dt="2021-04-14T13:51:21.309" v="686"/>
          <ac:spMkLst>
            <pc:docMk/>
            <pc:sldMk cId="3118076064" sldId="285"/>
            <ac:spMk id="12" creationId="{C6BFDF0B-6325-416D-926F-7141006DDBD0}"/>
          </ac:spMkLst>
        </pc:spChg>
      </pc:sldChg>
      <pc:sldChg chg="addSp modSp">
        <pc:chgData name="Aleksandra Czujowska" userId="S::aleczu1460@edu.wroclaw.pl::1a9b9179-ace6-4f1c-9e4f-f6c71fffb2dd" providerId="AD" clId="Web-{179BB296-3C19-4CF3-8F0E-74F0F5576096}" dt="2021-04-14T15:07:31.160" v="943" actId="1076"/>
        <pc:sldMkLst>
          <pc:docMk/>
          <pc:sldMk cId="1647368045" sldId="286"/>
        </pc:sldMkLst>
        <pc:spChg chg="mod">
          <ac:chgData name="Aleksandra Czujowska" userId="S::aleczu1460@edu.wroclaw.pl::1a9b9179-ace6-4f1c-9e4f-f6c71fffb2dd" providerId="AD" clId="Web-{179BB296-3C19-4CF3-8F0E-74F0F5576096}" dt="2021-04-14T15:06:58.284" v="934" actId="1076"/>
          <ac:spMkLst>
            <pc:docMk/>
            <pc:sldMk cId="1647368045" sldId="286"/>
            <ac:spMk id="2" creationId="{59550871-EEFF-4F35-AC17-B8CB12F9ED16}"/>
          </ac:spMkLst>
        </pc:spChg>
        <pc:spChg chg="mod">
          <ac:chgData name="Aleksandra Czujowska" userId="S::aleczu1460@edu.wroclaw.pl::1a9b9179-ace6-4f1c-9e4f-f6c71fffb2dd" providerId="AD" clId="Web-{179BB296-3C19-4CF3-8F0E-74F0F5576096}" dt="2021-04-14T15:07:31.160" v="943" actId="1076"/>
          <ac:spMkLst>
            <pc:docMk/>
            <pc:sldMk cId="1647368045" sldId="286"/>
            <ac:spMk id="3" creationId="{9B6F949C-25A9-4262-BB48-893FDD83509E}"/>
          </ac:spMkLst>
        </pc:spChg>
        <pc:picChg chg="add mod">
          <ac:chgData name="Aleksandra Czujowska" userId="S::aleczu1460@edu.wroclaw.pl::1a9b9179-ace6-4f1c-9e4f-f6c71fffb2dd" providerId="AD" clId="Web-{179BB296-3C19-4CF3-8F0E-74F0F5576096}" dt="2021-04-14T14:47:27.270" v="875" actId="1076"/>
          <ac:picMkLst>
            <pc:docMk/>
            <pc:sldMk cId="1647368045" sldId="286"/>
            <ac:picMk id="5" creationId="{78AB96E6-CCBE-4C89-8CC2-02FEC0C9B53B}"/>
          </ac:picMkLst>
        </pc:picChg>
        <pc:picChg chg="add mod">
          <ac:chgData name="Aleksandra Czujowska" userId="S::aleczu1460@edu.wroclaw.pl::1a9b9179-ace6-4f1c-9e4f-f6c71fffb2dd" providerId="AD" clId="Web-{179BB296-3C19-4CF3-8F0E-74F0F5576096}" dt="2021-04-14T14:48:17.521" v="877" actId="1076"/>
          <ac:picMkLst>
            <pc:docMk/>
            <pc:sldMk cId="1647368045" sldId="286"/>
            <ac:picMk id="6" creationId="{B7BAA1EE-A86C-4B3D-94B3-72A3EE708261}"/>
          </ac:picMkLst>
        </pc:picChg>
      </pc:sldChg>
      <pc:sldChg chg="addSp delSp modSp new mod setBg">
        <pc:chgData name="Aleksandra Czujowska" userId="S::aleczu1460@edu.wroclaw.pl::1a9b9179-ace6-4f1c-9e4f-f6c71fffb2dd" providerId="AD" clId="Web-{179BB296-3C19-4CF3-8F0E-74F0F5576096}" dt="2021-04-14T14:01:29.090" v="804" actId="1076"/>
        <pc:sldMkLst>
          <pc:docMk/>
          <pc:sldMk cId="2528839138" sldId="287"/>
        </pc:sldMkLst>
        <pc:spChg chg="add mod ord">
          <ac:chgData name="Aleksandra Czujowska" userId="S::aleczu1460@edu.wroclaw.pl::1a9b9179-ace6-4f1c-9e4f-f6c71fffb2dd" providerId="AD" clId="Web-{179BB296-3C19-4CF3-8F0E-74F0F5576096}" dt="2021-04-14T14:01:29.090" v="804" actId="1076"/>
          <ac:spMkLst>
            <pc:docMk/>
            <pc:sldMk cId="2528839138" sldId="287"/>
            <ac:spMk id="2" creationId="{8C6914A0-8A3E-408F-BD60-CD330612E171}"/>
          </ac:spMkLst>
        </pc:spChg>
        <pc:spChg chg="add">
          <ac:chgData name="Aleksandra Czujowska" userId="S::aleczu1460@edu.wroclaw.pl::1a9b9179-ace6-4f1c-9e4f-f6c71fffb2dd" providerId="AD" clId="Web-{179BB296-3C19-4CF3-8F0E-74F0F5576096}" dt="2021-04-14T14:00:56.355" v="793"/>
          <ac:spMkLst>
            <pc:docMk/>
            <pc:sldMk cId="2528839138" sldId="287"/>
            <ac:spMk id="5" creationId="{D1D34770-47A8-402C-AF23-2B653F2D88C1}"/>
          </ac:spMkLst>
        </pc:spChg>
        <pc:spChg chg="add del">
          <ac:chgData name="Aleksandra Czujowska" userId="S::aleczu1460@edu.wroclaw.pl::1a9b9179-ace6-4f1c-9e4f-f6c71fffb2dd" providerId="AD" clId="Web-{179BB296-3C19-4CF3-8F0E-74F0F5576096}" dt="2021-04-14T14:00:56.339" v="792"/>
          <ac:spMkLst>
            <pc:docMk/>
            <pc:sldMk cId="2528839138" sldId="287"/>
            <ac:spMk id="8" creationId="{2B566528-1B12-4246-9431-5C2D7D081168}"/>
          </ac:spMkLst>
        </pc:spChg>
        <pc:spChg chg="add del">
          <ac:chgData name="Aleksandra Czujowska" userId="S::aleczu1460@edu.wroclaw.pl::1a9b9179-ace6-4f1c-9e4f-f6c71fffb2dd" providerId="AD" clId="Web-{179BB296-3C19-4CF3-8F0E-74F0F5576096}" dt="2021-04-14T14:00:56.339" v="792"/>
          <ac:spMkLst>
            <pc:docMk/>
            <pc:sldMk cId="2528839138" sldId="287"/>
            <ac:spMk id="14" creationId="{D3F51FEB-38FB-4F6C-9F7B-2F2AFAB65463}"/>
          </ac:spMkLst>
        </pc:spChg>
        <pc:spChg chg="add del">
          <ac:chgData name="Aleksandra Czujowska" userId="S::aleczu1460@edu.wroclaw.pl::1a9b9179-ace6-4f1c-9e4f-f6c71fffb2dd" providerId="AD" clId="Web-{179BB296-3C19-4CF3-8F0E-74F0F5576096}" dt="2021-04-14T14:00:56.339" v="792"/>
          <ac:spMkLst>
            <pc:docMk/>
            <pc:sldMk cId="2528839138" sldId="287"/>
            <ac:spMk id="16" creationId="{1E547BA6-BAE0-43BB-A7CA-60F69CE252F0}"/>
          </ac:spMkLst>
        </pc:spChg>
        <pc:grpChg chg="add del">
          <ac:chgData name="Aleksandra Czujowska" userId="S::aleczu1460@edu.wroclaw.pl::1a9b9179-ace6-4f1c-9e4f-f6c71fffb2dd" providerId="AD" clId="Web-{179BB296-3C19-4CF3-8F0E-74F0F5576096}" dt="2021-04-14T14:00:56.339" v="792"/>
          <ac:grpSpMkLst>
            <pc:docMk/>
            <pc:sldMk cId="2528839138" sldId="287"/>
            <ac:grpSpMk id="10" creationId="{07EAA094-9CF6-4695-958A-33D9BCAA9474}"/>
          </ac:grpSpMkLst>
        </pc:grpChg>
        <pc:picChg chg="add mod">
          <ac:chgData name="Aleksandra Czujowska" userId="S::aleczu1460@edu.wroclaw.pl::1a9b9179-ace6-4f1c-9e4f-f6c71fffb2dd" providerId="AD" clId="Web-{179BB296-3C19-4CF3-8F0E-74F0F5576096}" dt="2021-04-14T14:00:56.355" v="793"/>
          <ac:picMkLst>
            <pc:docMk/>
            <pc:sldMk cId="2528839138" sldId="287"/>
            <ac:picMk id="3" creationId="{71F55711-5D86-4DF7-9DF1-1EB1DA6C1599}"/>
          </ac:picMkLst>
        </pc:picChg>
      </pc:sldChg>
      <pc:sldChg chg="addSp modSp">
        <pc:chgData name="Aleksandra Czujowska" userId="S::aleczu1460@edu.wroclaw.pl::1a9b9179-ace6-4f1c-9e4f-f6c71fffb2dd" providerId="AD" clId="Web-{179BB296-3C19-4CF3-8F0E-74F0F5576096}" dt="2021-04-14T15:06:41.284" v="931" actId="1076"/>
        <pc:sldMkLst>
          <pc:docMk/>
          <pc:sldMk cId="311098394" sldId="288"/>
        </pc:sldMkLst>
        <pc:spChg chg="mod">
          <ac:chgData name="Aleksandra Czujowska" userId="S::aleczu1460@edu.wroclaw.pl::1a9b9179-ace6-4f1c-9e4f-f6c71fffb2dd" providerId="AD" clId="Web-{179BB296-3C19-4CF3-8F0E-74F0F5576096}" dt="2021-04-14T15:06:41.284" v="931" actId="1076"/>
          <ac:spMkLst>
            <pc:docMk/>
            <pc:sldMk cId="311098394" sldId="288"/>
            <ac:spMk id="2" creationId="{B1FC9F75-A062-43AC-8339-A338DCD5C2E0}"/>
          </ac:spMkLst>
        </pc:spChg>
        <pc:spChg chg="mod">
          <ac:chgData name="Aleksandra Czujowska" userId="S::aleczu1460@edu.wroclaw.pl::1a9b9179-ace6-4f1c-9e4f-f6c71fffb2dd" providerId="AD" clId="Web-{179BB296-3C19-4CF3-8F0E-74F0F5576096}" dt="2021-04-14T15:06:35.034" v="930" actId="1076"/>
          <ac:spMkLst>
            <pc:docMk/>
            <pc:sldMk cId="311098394" sldId="288"/>
            <ac:spMk id="4" creationId="{BC67F98B-3B6C-49C5-A60D-3B1D4E37E926}"/>
          </ac:spMkLst>
        </pc:spChg>
        <pc:picChg chg="add mod">
          <ac:chgData name="Aleksandra Czujowska" userId="S::aleczu1460@edu.wroclaw.pl::1a9b9179-ace6-4f1c-9e4f-f6c71fffb2dd" providerId="AD" clId="Web-{179BB296-3C19-4CF3-8F0E-74F0F5576096}" dt="2021-04-14T14:51:14.010" v="879" actId="1076"/>
          <ac:picMkLst>
            <pc:docMk/>
            <pc:sldMk cId="311098394" sldId="288"/>
            <ac:picMk id="5" creationId="{07112BD0-7558-43D8-B08F-D2B1C90B3B25}"/>
          </ac:picMkLst>
        </pc:picChg>
        <pc:picChg chg="add mod">
          <ac:chgData name="Aleksandra Czujowska" userId="S::aleczu1460@edu.wroclaw.pl::1a9b9179-ace6-4f1c-9e4f-f6c71fffb2dd" providerId="AD" clId="Web-{179BB296-3C19-4CF3-8F0E-74F0F5576096}" dt="2021-04-14T14:51:33.151" v="881" actId="1076"/>
          <ac:picMkLst>
            <pc:docMk/>
            <pc:sldMk cId="311098394" sldId="288"/>
            <ac:picMk id="6" creationId="{1AAF8F02-CBFD-494B-BFBF-10E56534D75E}"/>
          </ac:picMkLst>
        </pc:picChg>
      </pc:sldChg>
      <pc:sldChg chg="addSp modSp">
        <pc:chgData name="Aleksandra Czujowska" userId="S::aleczu1460@edu.wroclaw.pl::1a9b9179-ace6-4f1c-9e4f-f6c71fffb2dd" providerId="AD" clId="Web-{179BB296-3C19-4CF3-8F0E-74F0F5576096}" dt="2021-04-14T15:05:04.266" v="916" actId="14100"/>
        <pc:sldMkLst>
          <pc:docMk/>
          <pc:sldMk cId="1647352049" sldId="289"/>
        </pc:sldMkLst>
        <pc:spChg chg="mod">
          <ac:chgData name="Aleksandra Czujowska" userId="S::aleczu1460@edu.wroclaw.pl::1a9b9179-ace6-4f1c-9e4f-f6c71fffb2dd" providerId="AD" clId="Web-{179BB296-3C19-4CF3-8F0E-74F0F5576096}" dt="2021-04-14T15:04:48.234" v="913" actId="1076"/>
          <ac:spMkLst>
            <pc:docMk/>
            <pc:sldMk cId="1647352049" sldId="289"/>
            <ac:spMk id="2" creationId="{36EE9BD3-5C55-478B-999C-EB4A72448D2C}"/>
          </ac:spMkLst>
        </pc:spChg>
        <pc:spChg chg="mod">
          <ac:chgData name="Aleksandra Czujowska" userId="S::aleczu1460@edu.wroclaw.pl::1a9b9179-ace6-4f1c-9e4f-f6c71fffb2dd" providerId="AD" clId="Web-{179BB296-3C19-4CF3-8F0E-74F0F5576096}" dt="2021-04-14T15:05:04.266" v="916" actId="14100"/>
          <ac:spMkLst>
            <pc:docMk/>
            <pc:sldMk cId="1647352049" sldId="289"/>
            <ac:spMk id="4" creationId="{6C988466-5559-48D1-B8B2-7DC0B0F3B95A}"/>
          </ac:spMkLst>
        </pc:spChg>
        <pc:picChg chg="add mod">
          <ac:chgData name="Aleksandra Czujowska" userId="S::aleczu1460@edu.wroclaw.pl::1a9b9179-ace6-4f1c-9e4f-f6c71fffb2dd" providerId="AD" clId="Web-{179BB296-3C19-4CF3-8F0E-74F0F5576096}" dt="2021-04-14T14:54:34.437" v="884" actId="1076"/>
          <ac:picMkLst>
            <pc:docMk/>
            <pc:sldMk cId="1647352049" sldId="289"/>
            <ac:picMk id="5" creationId="{9632F562-CB7C-4397-9AA6-4A855F9700E3}"/>
          </ac:picMkLst>
        </pc:picChg>
      </pc:sldChg>
      <pc:sldChg chg="addSp delSp modSp">
        <pc:chgData name="Aleksandra Czujowska" userId="S::aleczu1460@edu.wroclaw.pl::1a9b9179-ace6-4f1c-9e4f-f6c71fffb2dd" providerId="AD" clId="Web-{179BB296-3C19-4CF3-8F0E-74F0F5576096}" dt="2021-04-14T15:30:49.446" v="1010"/>
        <pc:sldMkLst>
          <pc:docMk/>
          <pc:sldMk cId="836231952" sldId="291"/>
        </pc:sldMkLst>
        <pc:spChg chg="mod">
          <ac:chgData name="Aleksandra Czujowska" userId="S::aleczu1460@edu.wroclaw.pl::1a9b9179-ace6-4f1c-9e4f-f6c71fffb2dd" providerId="AD" clId="Web-{179BB296-3C19-4CF3-8F0E-74F0F5576096}" dt="2021-04-14T15:30:49.446" v="1010"/>
          <ac:spMkLst>
            <pc:docMk/>
            <pc:sldMk cId="836231952" sldId="291"/>
            <ac:spMk id="2" creationId="{2B73AAE3-AAC7-4B76-B646-E6834B948B5E}"/>
          </ac:spMkLst>
        </pc:spChg>
        <pc:spChg chg="add del">
          <ac:chgData name="Aleksandra Czujowska" userId="S::aleczu1460@edu.wroclaw.pl::1a9b9179-ace6-4f1c-9e4f-f6c71fffb2dd" providerId="AD" clId="Web-{179BB296-3C19-4CF3-8F0E-74F0F5576096}" dt="2021-04-14T15:30:49.446" v="1010"/>
          <ac:spMkLst>
            <pc:docMk/>
            <pc:sldMk cId="836231952" sldId="291"/>
            <ac:spMk id="9" creationId="{8DF66CB0-1AD6-4D8C-BE70-897ADA64FEDA}"/>
          </ac:spMkLst>
        </pc:spChg>
        <pc:spChg chg="add del">
          <ac:chgData name="Aleksandra Czujowska" userId="S::aleczu1460@edu.wroclaw.pl::1a9b9179-ace6-4f1c-9e4f-f6c71fffb2dd" providerId="AD" clId="Web-{179BB296-3C19-4CF3-8F0E-74F0F5576096}" dt="2021-04-14T15:30:49.446" v="1010"/>
          <ac:spMkLst>
            <pc:docMk/>
            <pc:sldMk cId="836231952" sldId="291"/>
            <ac:spMk id="11" creationId="{24C3B26D-D43F-467B-B943-E20A45E780EF}"/>
          </ac:spMkLst>
        </pc:spChg>
        <pc:spChg chg="add del">
          <ac:chgData name="Aleksandra Czujowska" userId="S::aleczu1460@edu.wroclaw.pl::1a9b9179-ace6-4f1c-9e4f-f6c71fffb2dd" providerId="AD" clId="Web-{179BB296-3C19-4CF3-8F0E-74F0F5576096}" dt="2021-04-14T15:30:49.446" v="1010"/>
          <ac:spMkLst>
            <pc:docMk/>
            <pc:sldMk cId="836231952" sldId="291"/>
            <ac:spMk id="16" creationId="{0E3596DD-156A-473E-9BB3-C6A29F7574E9}"/>
          </ac:spMkLst>
        </pc:spChg>
        <pc:spChg chg="add del">
          <ac:chgData name="Aleksandra Czujowska" userId="S::aleczu1460@edu.wroclaw.pl::1a9b9179-ace6-4f1c-9e4f-f6c71fffb2dd" providerId="AD" clId="Web-{179BB296-3C19-4CF3-8F0E-74F0F5576096}" dt="2021-04-14T15:30:49.446" v="1010"/>
          <ac:spMkLst>
            <pc:docMk/>
            <pc:sldMk cId="836231952" sldId="291"/>
            <ac:spMk id="18" creationId="{2C46C4D6-C474-4E92-B52E-944C1118F7B6}"/>
          </ac:spMkLst>
        </pc:spChg>
        <pc:picChg chg="mod">
          <ac:chgData name="Aleksandra Czujowska" userId="S::aleczu1460@edu.wroclaw.pl::1a9b9179-ace6-4f1c-9e4f-f6c71fffb2dd" providerId="AD" clId="Web-{179BB296-3C19-4CF3-8F0E-74F0F5576096}" dt="2021-04-14T15:30:49.446" v="1010"/>
          <ac:picMkLst>
            <pc:docMk/>
            <pc:sldMk cId="836231952" sldId="291"/>
            <ac:picMk id="4" creationId="{8D4BD4DE-ECEF-4BF2-B4C8-F70FEFFD4217}"/>
          </ac:picMkLst>
        </pc:picChg>
      </pc:sldChg>
      <pc:sldChg chg="addSp modSp new mod setBg">
        <pc:chgData name="Aleksandra Czujowska" userId="S::aleczu1460@edu.wroclaw.pl::1a9b9179-ace6-4f1c-9e4f-f6c71fffb2dd" providerId="AD" clId="Web-{179BB296-3C19-4CF3-8F0E-74F0F5576096}" dt="2021-04-14T15:29:56.913" v="1008" actId="1076"/>
        <pc:sldMkLst>
          <pc:docMk/>
          <pc:sldMk cId="1523167858" sldId="292"/>
        </pc:sldMkLst>
        <pc:spChg chg="add mod">
          <ac:chgData name="Aleksandra Czujowska" userId="S::aleczu1460@edu.wroclaw.pl::1a9b9179-ace6-4f1c-9e4f-f6c71fffb2dd" providerId="AD" clId="Web-{179BB296-3C19-4CF3-8F0E-74F0F5576096}" dt="2021-04-14T15:29:56.913" v="1008" actId="1076"/>
          <ac:spMkLst>
            <pc:docMk/>
            <pc:sldMk cId="1523167858" sldId="292"/>
            <ac:spMk id="2" creationId="{1B70EDFA-B006-453F-987D-4062BBEF333E}"/>
          </ac:spMkLst>
        </pc:spChg>
        <pc:spChg chg="add">
          <ac:chgData name="Aleksandra Czujowska" userId="S::aleczu1460@edu.wroclaw.pl::1a9b9179-ace6-4f1c-9e4f-f6c71fffb2dd" providerId="AD" clId="Web-{179BB296-3C19-4CF3-8F0E-74F0F5576096}" dt="2021-04-14T15:23:21.606" v="991"/>
          <ac:spMkLst>
            <pc:docMk/>
            <pc:sldMk cId="1523167858" sldId="292"/>
            <ac:spMk id="8" creationId="{99192C51-B764-4A9B-9587-5EF8B628B8D9}"/>
          </ac:spMkLst>
        </pc:spChg>
        <pc:picChg chg="add mod">
          <ac:chgData name="Aleksandra Czujowska" userId="S::aleczu1460@edu.wroclaw.pl::1a9b9179-ace6-4f1c-9e4f-f6c71fffb2dd" providerId="AD" clId="Web-{179BB296-3C19-4CF3-8F0E-74F0F5576096}" dt="2021-04-14T15:23:21.606" v="991"/>
          <ac:picMkLst>
            <pc:docMk/>
            <pc:sldMk cId="1523167858" sldId="292"/>
            <ac:picMk id="3" creationId="{81AC9C2A-A396-4D76-8D41-843B75D0EAA3}"/>
          </ac:picMkLst>
        </pc:picChg>
      </pc:sldChg>
    </pc:docChg>
  </pc:docChgLst>
  <pc:docChgLst>
    <pc:chgData name="Nela Potok" userId="S::nelpot5705@edu.wroclaw.pl::ca990d43-c79a-4f0f-8f9c-abc08610ce18" providerId="AD" clId="Web-{60B61918-F8FC-4A25-8EAC-4A173F807C6D}"/>
    <pc:docChg chg="addSld delSld modSld sldOrd modMainMaster">
      <pc:chgData name="Nela Potok" userId="S::nelpot5705@edu.wroclaw.pl::ca990d43-c79a-4f0f-8f9c-abc08610ce18" providerId="AD" clId="Web-{60B61918-F8FC-4A25-8EAC-4A173F807C6D}" dt="2021-04-14T15:56:12.050" v="1492" actId="20577"/>
      <pc:docMkLst>
        <pc:docMk/>
      </pc:docMkLst>
      <pc:sldChg chg="addSp delSp modSp mod modTransition setBg addAnim setClrOvrMap">
        <pc:chgData name="Nela Potok" userId="S::nelpot5705@edu.wroclaw.pl::ca990d43-c79a-4f0f-8f9c-abc08610ce18" providerId="AD" clId="Web-{60B61918-F8FC-4A25-8EAC-4A173F807C6D}" dt="2021-04-14T15:27:07.583" v="1415"/>
        <pc:sldMkLst>
          <pc:docMk/>
          <pc:sldMk cId="650317164" sldId="256"/>
        </pc:sldMkLst>
        <pc:spChg chg="mod">
          <ac:chgData name="Nela Potok" userId="S::nelpot5705@edu.wroclaw.pl::ca990d43-c79a-4f0f-8f9c-abc08610ce18" providerId="AD" clId="Web-{60B61918-F8FC-4A25-8EAC-4A173F807C6D}" dt="2021-04-14T12:13:35.375" v="16"/>
          <ac:spMkLst>
            <pc:docMk/>
            <pc:sldMk cId="650317164" sldId="256"/>
            <ac:spMk id="2" creationId="{00000000-0000-0000-0000-000000000000}"/>
          </ac:spMkLst>
        </pc:spChg>
        <pc:spChg chg="mod">
          <ac:chgData name="Nela Potok" userId="S::nelpot5705@edu.wroclaw.pl::ca990d43-c79a-4f0f-8f9c-abc08610ce18" providerId="AD" clId="Web-{60B61918-F8FC-4A25-8EAC-4A173F807C6D}" dt="2021-04-14T12:13:35.375" v="16"/>
          <ac:spMkLst>
            <pc:docMk/>
            <pc:sldMk cId="650317164" sldId="256"/>
            <ac:spMk id="3" creationId="{00000000-0000-0000-0000-000000000000}"/>
          </ac:spMkLst>
        </pc:spChg>
        <pc:spChg chg="add del">
          <ac:chgData name="Nela Potok" userId="S::nelpot5705@edu.wroclaw.pl::ca990d43-c79a-4f0f-8f9c-abc08610ce18" providerId="AD" clId="Web-{60B61918-F8FC-4A25-8EAC-4A173F807C6D}" dt="2021-04-14T12:13:35.375" v="16"/>
          <ac:spMkLst>
            <pc:docMk/>
            <pc:sldMk cId="650317164" sldId="256"/>
            <ac:spMk id="10" creationId="{C1DD1A8A-57D5-4A81-AD04-532B043C5611}"/>
          </ac:spMkLst>
        </pc:spChg>
        <pc:spChg chg="add del">
          <ac:chgData name="Nela Potok" userId="S::nelpot5705@edu.wroclaw.pl::ca990d43-c79a-4f0f-8f9c-abc08610ce18" providerId="AD" clId="Web-{60B61918-F8FC-4A25-8EAC-4A173F807C6D}" dt="2021-04-14T12:13:35.375" v="16"/>
          <ac:spMkLst>
            <pc:docMk/>
            <pc:sldMk cId="650317164" sldId="256"/>
            <ac:spMk id="12" creationId="{007891EC-4501-44ED-A8C8-B11B6DB767AB}"/>
          </ac:spMkLst>
        </pc:spChg>
        <pc:spChg chg="add">
          <ac:chgData name="Nela Potok" userId="S::nelpot5705@edu.wroclaw.pl::ca990d43-c79a-4f0f-8f9c-abc08610ce18" providerId="AD" clId="Web-{60B61918-F8FC-4A25-8EAC-4A173F807C6D}" dt="2021-04-14T12:13:35.375" v="16"/>
          <ac:spMkLst>
            <pc:docMk/>
            <pc:sldMk cId="650317164" sldId="256"/>
            <ac:spMk id="14" creationId="{06DA9DF9-31F7-4056-B42E-878CC92417B8}"/>
          </ac:spMkLst>
        </pc:spChg>
        <pc:spChg chg="add del">
          <ac:chgData name="Nela Potok" userId="S::nelpot5705@edu.wroclaw.pl::ca990d43-c79a-4f0f-8f9c-abc08610ce18" providerId="AD" clId="Web-{60B61918-F8FC-4A25-8EAC-4A173F807C6D}" dt="2021-04-14T12:13:35.359" v="15"/>
          <ac:spMkLst>
            <pc:docMk/>
            <pc:sldMk cId="650317164" sldId="256"/>
            <ac:spMk id="17" creationId="{F1611BA9-268A-49A6-84F8-FC91536686E4}"/>
          </ac:spMkLst>
        </pc:spChg>
        <pc:spChg chg="add del">
          <ac:chgData name="Nela Potok" userId="S::nelpot5705@edu.wroclaw.pl::ca990d43-c79a-4f0f-8f9c-abc08610ce18" providerId="AD" clId="Web-{60B61918-F8FC-4A25-8EAC-4A173F807C6D}" dt="2021-04-14T12:13:35.359" v="15"/>
          <ac:spMkLst>
            <pc:docMk/>
            <pc:sldMk cId="650317164" sldId="256"/>
            <ac:spMk id="19" creationId="{E20EB187-900F-4AF5-813B-101456D9FD39}"/>
          </ac:spMkLst>
        </pc:spChg>
        <pc:spChg chg="add del">
          <ac:chgData name="Nela Potok" userId="S::nelpot5705@edu.wroclaw.pl::ca990d43-c79a-4f0f-8f9c-abc08610ce18" providerId="AD" clId="Web-{60B61918-F8FC-4A25-8EAC-4A173F807C6D}" dt="2021-04-14T12:13:35.359" v="15"/>
          <ac:spMkLst>
            <pc:docMk/>
            <pc:sldMk cId="650317164" sldId="256"/>
            <ac:spMk id="21" creationId="{1825D5AF-D278-4D9A-A4F5-A1A1D3507636}"/>
          </ac:spMkLst>
        </pc:spChg>
        <pc:picChg chg="add del mod">
          <ac:chgData name="Nela Potok" userId="S::nelpot5705@edu.wroclaw.pl::ca990d43-c79a-4f0f-8f9c-abc08610ce18" providerId="AD" clId="Web-{60B61918-F8FC-4A25-8EAC-4A173F807C6D}" dt="2021-04-14T15:08:15.179" v="1342"/>
          <ac:picMkLst>
            <pc:docMk/>
            <pc:sldMk cId="650317164" sldId="256"/>
            <ac:picMk id="4" creationId="{40B40A9B-18DE-4335-9A93-A4CF558CD993}"/>
          </ac:picMkLst>
        </pc:picChg>
        <pc:picChg chg="add mod ord">
          <ac:chgData name="Nela Potok" userId="S::nelpot5705@edu.wroclaw.pl::ca990d43-c79a-4f0f-8f9c-abc08610ce18" providerId="AD" clId="Web-{60B61918-F8FC-4A25-8EAC-4A173F807C6D}" dt="2021-04-14T12:13:35.375" v="16"/>
          <ac:picMkLst>
            <pc:docMk/>
            <pc:sldMk cId="650317164" sldId="256"/>
            <ac:picMk id="5" creationId="{44464DAE-79D6-4E59-842A-0B7C806C4C9F}"/>
          </ac:picMkLst>
        </pc:picChg>
      </pc:sldChg>
      <pc:sldChg chg="addSp delSp modSp del modTransition">
        <pc:chgData name="Nela Potok" userId="S::nelpot5705@edu.wroclaw.pl::ca990d43-c79a-4f0f-8f9c-abc08610ce18" providerId="AD" clId="Web-{60B61918-F8FC-4A25-8EAC-4A173F807C6D}" dt="2021-04-14T14:41:51.794" v="1221"/>
        <pc:sldMkLst>
          <pc:docMk/>
          <pc:sldMk cId="1598788186" sldId="257"/>
        </pc:sldMkLst>
        <pc:picChg chg="add del mod">
          <ac:chgData name="Nela Potok" userId="S::nelpot5705@edu.wroclaw.pl::ca990d43-c79a-4f0f-8f9c-abc08610ce18" providerId="AD" clId="Web-{60B61918-F8FC-4A25-8EAC-4A173F807C6D}" dt="2021-04-14T12:12:42.201" v="10"/>
          <ac:picMkLst>
            <pc:docMk/>
            <pc:sldMk cId="1598788186" sldId="257"/>
            <ac:picMk id="2" creationId="{672D2547-5007-498C-833F-7FD20F3B6676}"/>
          </ac:picMkLst>
        </pc:picChg>
        <pc:picChg chg="add del mod">
          <ac:chgData name="Nela Potok" userId="S::nelpot5705@edu.wroclaw.pl::ca990d43-c79a-4f0f-8f9c-abc08610ce18" providerId="AD" clId="Web-{60B61918-F8FC-4A25-8EAC-4A173F807C6D}" dt="2021-04-14T14:41:36.419" v="1220"/>
          <ac:picMkLst>
            <pc:docMk/>
            <pc:sldMk cId="1598788186" sldId="257"/>
            <ac:picMk id="3" creationId="{08B3F375-85F5-438B-A799-20C1ACC372B6}"/>
          </ac:picMkLst>
        </pc:picChg>
        <pc:picChg chg="add del mod">
          <ac:chgData name="Nela Potok" userId="S::nelpot5705@edu.wroclaw.pl::ca990d43-c79a-4f0f-8f9c-abc08610ce18" providerId="AD" clId="Web-{60B61918-F8FC-4A25-8EAC-4A173F807C6D}" dt="2021-04-14T14:41:18.106" v="1219"/>
          <ac:picMkLst>
            <pc:docMk/>
            <pc:sldMk cId="1598788186" sldId="257"/>
            <ac:picMk id="4" creationId="{03C370CF-7089-4583-90E1-DD5205632650}"/>
          </ac:picMkLst>
        </pc:picChg>
        <pc:picChg chg="add mod">
          <ac:chgData name="Nela Potok" userId="S::nelpot5705@edu.wroclaw.pl::ca990d43-c79a-4f0f-8f9c-abc08610ce18" providerId="AD" clId="Web-{60B61918-F8FC-4A25-8EAC-4A173F807C6D}" dt="2021-04-14T12:12:44.576" v="11" actId="1076"/>
          <ac:picMkLst>
            <pc:docMk/>
            <pc:sldMk cId="1598788186" sldId="257"/>
            <ac:picMk id="5" creationId="{27C94641-F37C-4E86-8013-2DF07DEDD6B6}"/>
          </ac:picMkLst>
        </pc:picChg>
      </pc:sldChg>
      <pc:sldChg chg="modTransition">
        <pc:chgData name="Nela Potok" userId="S::nelpot5705@edu.wroclaw.pl::ca990d43-c79a-4f0f-8f9c-abc08610ce18" providerId="AD" clId="Web-{60B61918-F8FC-4A25-8EAC-4A173F807C6D}" dt="2021-04-14T12:34:13.891" v="252"/>
        <pc:sldMkLst>
          <pc:docMk/>
          <pc:sldMk cId="3268480732" sldId="258"/>
        </pc:sldMkLst>
      </pc:sldChg>
      <pc:sldChg chg="addSp modSp mod modTransition setBg">
        <pc:chgData name="Nela Potok" userId="S::nelpot5705@edu.wroclaw.pl::ca990d43-c79a-4f0f-8f9c-abc08610ce18" providerId="AD" clId="Web-{60B61918-F8FC-4A25-8EAC-4A173F807C6D}" dt="2021-04-14T15:27:07.583" v="1415"/>
        <pc:sldMkLst>
          <pc:docMk/>
          <pc:sldMk cId="1440360987" sldId="259"/>
        </pc:sldMkLst>
        <pc:spChg chg="mod">
          <ac:chgData name="Nela Potok" userId="S::nelpot5705@edu.wroclaw.pl::ca990d43-c79a-4f0f-8f9c-abc08610ce18" providerId="AD" clId="Web-{60B61918-F8FC-4A25-8EAC-4A173F807C6D}" dt="2021-04-14T12:24:15.376" v="138"/>
          <ac:spMkLst>
            <pc:docMk/>
            <pc:sldMk cId="1440360987" sldId="259"/>
            <ac:spMk id="2" creationId="{684D3C3A-8429-4996-AE13-EE7E7044D51D}"/>
          </ac:spMkLst>
        </pc:spChg>
        <pc:spChg chg="add">
          <ac:chgData name="Nela Potok" userId="S::nelpot5705@edu.wroclaw.pl::ca990d43-c79a-4f0f-8f9c-abc08610ce18" providerId="AD" clId="Web-{60B61918-F8FC-4A25-8EAC-4A173F807C6D}" dt="2021-04-14T12:24:15.376" v="138"/>
          <ac:spMkLst>
            <pc:docMk/>
            <pc:sldMk cId="1440360987" sldId="259"/>
            <ac:spMk id="8" creationId="{06DA9DF9-31F7-4056-B42E-878CC92417B8}"/>
          </ac:spMkLst>
        </pc:spChg>
        <pc:picChg chg="mod">
          <ac:chgData name="Nela Potok" userId="S::nelpot5705@edu.wroclaw.pl::ca990d43-c79a-4f0f-8f9c-abc08610ce18" providerId="AD" clId="Web-{60B61918-F8FC-4A25-8EAC-4A173F807C6D}" dt="2021-04-14T12:24:15.376" v="138"/>
          <ac:picMkLst>
            <pc:docMk/>
            <pc:sldMk cId="1440360987" sldId="259"/>
            <ac:picMk id="3" creationId="{32EC21D2-2EFB-4837-9273-68EFE94E3339}"/>
          </ac:picMkLst>
        </pc:picChg>
      </pc:sldChg>
      <pc:sldChg chg="addSp delSp modSp new modTransition">
        <pc:chgData name="Nela Potok" userId="S::nelpot5705@edu.wroclaw.pl::ca990d43-c79a-4f0f-8f9c-abc08610ce18" providerId="AD" clId="Web-{60B61918-F8FC-4A25-8EAC-4A173F807C6D}" dt="2021-04-14T15:27:07.583" v="1415"/>
        <pc:sldMkLst>
          <pc:docMk/>
          <pc:sldMk cId="3097704479" sldId="260"/>
        </pc:sldMkLst>
        <pc:spChg chg="mod">
          <ac:chgData name="Nela Potok" userId="S::nelpot5705@edu.wroclaw.pl::ca990d43-c79a-4f0f-8f9c-abc08610ce18" providerId="AD" clId="Web-{60B61918-F8FC-4A25-8EAC-4A173F807C6D}" dt="2021-04-14T15:05:26.190" v="1341"/>
          <ac:spMkLst>
            <pc:docMk/>
            <pc:sldMk cId="3097704479" sldId="260"/>
            <ac:spMk id="2" creationId="{4816030D-93BF-44C3-889F-A7CC02417D8E}"/>
          </ac:spMkLst>
        </pc:spChg>
        <pc:spChg chg="add del">
          <ac:chgData name="Nela Potok" userId="S::nelpot5705@edu.wroclaw.pl::ca990d43-c79a-4f0f-8f9c-abc08610ce18" providerId="AD" clId="Web-{60B61918-F8FC-4A25-8EAC-4A173F807C6D}" dt="2021-04-14T15:05:26.190" v="1341"/>
          <ac:spMkLst>
            <pc:docMk/>
            <pc:sldMk cId="3097704479" sldId="260"/>
            <ac:spMk id="13" creationId="{60E9A6ED-B880-44EA-8D60-C9D3C82CCBD2}"/>
          </ac:spMkLst>
        </pc:spChg>
        <pc:spChg chg="add del">
          <ac:chgData name="Nela Potok" userId="S::nelpot5705@edu.wroclaw.pl::ca990d43-c79a-4f0f-8f9c-abc08610ce18" providerId="AD" clId="Web-{60B61918-F8FC-4A25-8EAC-4A173F807C6D}" dt="2021-04-14T15:05:26.190" v="1341"/>
          <ac:spMkLst>
            <pc:docMk/>
            <pc:sldMk cId="3097704479" sldId="260"/>
            <ac:spMk id="18" creationId="{8DF66CB0-1AD6-4D8C-BE70-897ADA64FEDA}"/>
          </ac:spMkLst>
        </pc:spChg>
        <pc:spChg chg="add del">
          <ac:chgData name="Nela Potok" userId="S::nelpot5705@edu.wroclaw.pl::ca990d43-c79a-4f0f-8f9c-abc08610ce18" providerId="AD" clId="Web-{60B61918-F8FC-4A25-8EAC-4A173F807C6D}" dt="2021-04-14T15:05:26.190" v="1341"/>
          <ac:spMkLst>
            <pc:docMk/>
            <pc:sldMk cId="3097704479" sldId="260"/>
            <ac:spMk id="20" creationId="{24C3B26D-D43F-467B-B943-E20A45E780EF}"/>
          </ac:spMkLst>
        </pc:spChg>
        <pc:picChg chg="mod">
          <ac:chgData name="Nela Potok" userId="S::nelpot5705@edu.wroclaw.pl::ca990d43-c79a-4f0f-8f9c-abc08610ce18" providerId="AD" clId="Web-{60B61918-F8FC-4A25-8EAC-4A173F807C6D}" dt="2021-04-14T15:05:26.190" v="1341"/>
          <ac:picMkLst>
            <pc:docMk/>
            <pc:sldMk cId="3097704479" sldId="260"/>
            <ac:picMk id="3" creationId="{148E1360-7E0D-4812-A5D6-7D142CFD7A93}"/>
          </ac:picMkLst>
        </pc:picChg>
      </pc:sldChg>
      <pc:sldChg chg="addSp delSp modSp new del mod delAnim setClrOvrMap">
        <pc:chgData name="Nela Potok" userId="S::nelpot5705@edu.wroclaw.pl::ca990d43-c79a-4f0f-8f9c-abc08610ce18" providerId="AD" clId="Web-{60B61918-F8FC-4A25-8EAC-4A173F807C6D}" dt="2021-04-14T12:21:39.434" v="91"/>
        <pc:sldMkLst>
          <pc:docMk/>
          <pc:sldMk cId="3037472848" sldId="261"/>
        </pc:sldMkLst>
        <pc:spChg chg="mod">
          <ac:chgData name="Nela Potok" userId="S::nelpot5705@edu.wroclaw.pl::ca990d43-c79a-4f0f-8f9c-abc08610ce18" providerId="AD" clId="Web-{60B61918-F8FC-4A25-8EAC-4A173F807C6D}" dt="2021-04-14T12:21:23.449" v="90" actId="20577"/>
          <ac:spMkLst>
            <pc:docMk/>
            <pc:sldMk cId="3037472848" sldId="261"/>
            <ac:spMk id="3" creationId="{813BE7E4-D899-4905-9713-74C4E41AA749}"/>
          </ac:spMkLst>
        </pc:spChg>
        <pc:spChg chg="add del">
          <ac:chgData name="Nela Potok" userId="S::nelpot5705@edu.wroclaw.pl::ca990d43-c79a-4f0f-8f9c-abc08610ce18" providerId="AD" clId="Web-{60B61918-F8FC-4A25-8EAC-4A173F807C6D}" dt="2021-04-14T12:20:50.777" v="87"/>
          <ac:spMkLst>
            <pc:docMk/>
            <pc:sldMk cId="3037472848" sldId="261"/>
            <ac:spMk id="9" creationId="{87CC2527-562A-4F69-B487-4371E5B243E7}"/>
          </ac:spMkLst>
        </pc:spChg>
        <pc:spChg chg="add del">
          <ac:chgData name="Nela Potok" userId="S::nelpot5705@edu.wroclaw.pl::ca990d43-c79a-4f0f-8f9c-abc08610ce18" providerId="AD" clId="Web-{60B61918-F8FC-4A25-8EAC-4A173F807C6D}" dt="2021-04-14T12:20:50.745" v="86"/>
          <ac:spMkLst>
            <pc:docMk/>
            <pc:sldMk cId="3037472848" sldId="261"/>
            <ac:spMk id="13" creationId="{0AB225BA-7412-4605-8E8D-5AED2BF56A11}"/>
          </ac:spMkLst>
        </pc:spChg>
        <pc:spChg chg="add del">
          <ac:chgData name="Nela Potok" userId="S::nelpot5705@edu.wroclaw.pl::ca990d43-c79a-4f0f-8f9c-abc08610ce18" providerId="AD" clId="Web-{60B61918-F8FC-4A25-8EAC-4A173F807C6D}" dt="2021-04-14T12:20:50.745" v="86"/>
          <ac:spMkLst>
            <pc:docMk/>
            <pc:sldMk cId="3037472848" sldId="261"/>
            <ac:spMk id="14" creationId="{604BB9CD-970D-4FE5-B4E3-D651735BF4FE}"/>
          </ac:spMkLst>
        </pc:spChg>
        <pc:spChg chg="add del">
          <ac:chgData name="Nela Potok" userId="S::nelpot5705@edu.wroclaw.pl::ca990d43-c79a-4f0f-8f9c-abc08610ce18" providerId="AD" clId="Web-{60B61918-F8FC-4A25-8EAC-4A173F807C6D}" dt="2021-04-14T12:20:50.745" v="86"/>
          <ac:spMkLst>
            <pc:docMk/>
            <pc:sldMk cId="3037472848" sldId="261"/>
            <ac:spMk id="15" creationId="{5E0D6276-8D53-4DDA-A15A-90E0831F6D61}"/>
          </ac:spMkLst>
        </pc:spChg>
        <pc:spChg chg="add del">
          <ac:chgData name="Nela Potok" userId="S::nelpot5705@edu.wroclaw.pl::ca990d43-c79a-4f0f-8f9c-abc08610ce18" providerId="AD" clId="Web-{60B61918-F8FC-4A25-8EAC-4A173F807C6D}" dt="2021-04-14T12:20:46.573" v="84"/>
          <ac:spMkLst>
            <pc:docMk/>
            <pc:sldMk cId="3037472848" sldId="261"/>
            <ac:spMk id="16" creationId="{37C89E4B-3C9F-44B9-8B86-D9E3D112D8EC}"/>
          </ac:spMkLst>
        </pc:spChg>
        <pc:spChg chg="add">
          <ac:chgData name="Nela Potok" userId="S::nelpot5705@edu.wroclaw.pl::ca990d43-c79a-4f0f-8f9c-abc08610ce18" providerId="AD" clId="Web-{60B61918-F8FC-4A25-8EAC-4A173F807C6D}" dt="2021-04-14T12:20:50.777" v="87"/>
          <ac:spMkLst>
            <pc:docMk/>
            <pc:sldMk cId="3037472848" sldId="261"/>
            <ac:spMk id="17" creationId="{D55CD764-972B-4CA5-A885-53E55C63E174}"/>
          </ac:spMkLst>
        </pc:spChg>
        <pc:spChg chg="add del">
          <ac:chgData name="Nela Potok" userId="S::nelpot5705@edu.wroclaw.pl::ca990d43-c79a-4f0f-8f9c-abc08610ce18" providerId="AD" clId="Web-{60B61918-F8FC-4A25-8EAC-4A173F807C6D}" dt="2021-04-14T12:20:50.745" v="86"/>
          <ac:spMkLst>
            <pc:docMk/>
            <pc:sldMk cId="3037472848" sldId="261"/>
            <ac:spMk id="22" creationId="{00C150C7-96FB-4EB9-BDF9-212535A6089F}"/>
          </ac:spMkLst>
        </pc:spChg>
        <pc:spChg chg="add">
          <ac:chgData name="Nela Potok" userId="S::nelpot5705@edu.wroclaw.pl::ca990d43-c79a-4f0f-8f9c-abc08610ce18" providerId="AD" clId="Web-{60B61918-F8FC-4A25-8EAC-4A173F807C6D}" dt="2021-04-14T12:20:50.777" v="87"/>
          <ac:spMkLst>
            <pc:docMk/>
            <pc:sldMk cId="3037472848" sldId="261"/>
            <ac:spMk id="40" creationId="{34165AB3-7006-4430-BCE3-25476BE13322}"/>
          </ac:spMkLst>
        </pc:spChg>
        <pc:spChg chg="add">
          <ac:chgData name="Nela Potok" userId="S::nelpot5705@edu.wroclaw.pl::ca990d43-c79a-4f0f-8f9c-abc08610ce18" providerId="AD" clId="Web-{60B61918-F8FC-4A25-8EAC-4A173F807C6D}" dt="2021-04-14T12:20:50.777" v="87"/>
          <ac:spMkLst>
            <pc:docMk/>
            <pc:sldMk cId="3037472848" sldId="261"/>
            <ac:spMk id="42" creationId="{E3E51905-F374-4E1A-97CF-B741584B74D5}"/>
          </ac:spMkLst>
        </pc:spChg>
        <pc:grpChg chg="add">
          <ac:chgData name="Nela Potok" userId="S::nelpot5705@edu.wroclaw.pl::ca990d43-c79a-4f0f-8f9c-abc08610ce18" providerId="AD" clId="Web-{60B61918-F8FC-4A25-8EAC-4A173F807C6D}" dt="2021-04-14T12:20:50.777" v="87"/>
          <ac:grpSpMkLst>
            <pc:docMk/>
            <pc:sldMk cId="3037472848" sldId="261"/>
            <ac:grpSpMk id="39" creationId="{BEB2E44E-30A6-416E-A45D-B1E328629559}"/>
          </ac:grpSpMkLst>
        </pc:grpChg>
        <pc:picChg chg="del mod ord">
          <ac:chgData name="Nela Potok" userId="S::nelpot5705@edu.wroclaw.pl::ca990d43-c79a-4f0f-8f9c-abc08610ce18" providerId="AD" clId="Web-{60B61918-F8FC-4A25-8EAC-4A173F807C6D}" dt="2021-04-14T12:20:57.042" v="88"/>
          <ac:picMkLst>
            <pc:docMk/>
            <pc:sldMk cId="3037472848" sldId="261"/>
            <ac:picMk id="2" creationId="{A194E5A5-F60A-4B9A-BADF-CD650FCE976B}"/>
          </ac:picMkLst>
        </pc:picChg>
        <pc:cxnChg chg="add del">
          <ac:chgData name="Nela Potok" userId="S::nelpot5705@edu.wroclaw.pl::ca990d43-c79a-4f0f-8f9c-abc08610ce18" providerId="AD" clId="Web-{60B61918-F8FC-4A25-8EAC-4A173F807C6D}" dt="2021-04-14T12:20:50.777" v="87"/>
          <ac:cxnSpMkLst>
            <pc:docMk/>
            <pc:sldMk cId="3037472848" sldId="261"/>
            <ac:cxnSpMk id="11" creationId="{BCDAEC91-5BCE-4B55-9CC0-43EF94CB734B}"/>
          </ac:cxnSpMkLst>
        </pc:cxnChg>
        <pc:cxnChg chg="add del">
          <ac:chgData name="Nela Potok" userId="S::nelpot5705@edu.wroclaw.pl::ca990d43-c79a-4f0f-8f9c-abc08610ce18" providerId="AD" clId="Web-{60B61918-F8FC-4A25-8EAC-4A173F807C6D}" dt="2021-04-14T12:20:46.573" v="84"/>
          <ac:cxnSpMkLst>
            <pc:docMk/>
            <pc:sldMk cId="3037472848" sldId="261"/>
            <ac:cxnSpMk id="18" creationId="{AA2EAA10-076F-46BD-8F0F-B9A2FB77A85C}"/>
          </ac:cxnSpMkLst>
        </pc:cxnChg>
        <pc:cxnChg chg="add del">
          <ac:chgData name="Nela Potok" userId="S::nelpot5705@edu.wroclaw.pl::ca990d43-c79a-4f0f-8f9c-abc08610ce18" providerId="AD" clId="Web-{60B61918-F8FC-4A25-8EAC-4A173F807C6D}" dt="2021-04-14T12:20:46.573" v="84"/>
          <ac:cxnSpMkLst>
            <pc:docMk/>
            <pc:sldMk cId="3037472848" sldId="261"/>
            <ac:cxnSpMk id="20" creationId="{D891E407-403B-4764-86C9-33A56D3BCAA3}"/>
          </ac:cxnSpMkLst>
        </pc:cxnChg>
      </pc:sldChg>
      <pc:sldChg chg="addSp delSp modSp new mod setBg">
        <pc:chgData name="Nela Potok" userId="S::nelpot5705@edu.wroclaw.pl::ca990d43-c79a-4f0f-8f9c-abc08610ce18" providerId="AD" clId="Web-{60B61918-F8FC-4A25-8EAC-4A173F807C6D}" dt="2021-04-14T12:23:44.547" v="137"/>
        <pc:sldMkLst>
          <pc:docMk/>
          <pc:sldMk cId="3270787388" sldId="262"/>
        </pc:sldMkLst>
        <pc:spChg chg="add del">
          <ac:chgData name="Nela Potok" userId="S::nelpot5705@edu.wroclaw.pl::ca990d43-c79a-4f0f-8f9c-abc08610ce18" providerId="AD" clId="Web-{60B61918-F8FC-4A25-8EAC-4A173F807C6D}" dt="2021-04-14T12:21:54.591" v="93"/>
          <ac:spMkLst>
            <pc:docMk/>
            <pc:sldMk cId="3270787388" sldId="262"/>
            <ac:spMk id="3" creationId="{336ABA61-5CFD-4327-A30B-57A364317B25}"/>
          </ac:spMkLst>
        </pc:spChg>
        <pc:spChg chg="add mod">
          <ac:chgData name="Nela Potok" userId="S::nelpot5705@edu.wroclaw.pl::ca990d43-c79a-4f0f-8f9c-abc08610ce18" providerId="AD" clId="Web-{60B61918-F8FC-4A25-8EAC-4A173F807C6D}" dt="2021-04-14T12:23:44.547" v="137"/>
          <ac:spMkLst>
            <pc:docMk/>
            <pc:sldMk cId="3270787388" sldId="262"/>
            <ac:spMk id="4" creationId="{3D0C9779-7826-4771-A4CB-70BB7B5C8715}"/>
          </ac:spMkLst>
        </pc:spChg>
        <pc:spChg chg="add del">
          <ac:chgData name="Nela Potok" userId="S::nelpot5705@edu.wroclaw.pl::ca990d43-c79a-4f0f-8f9c-abc08610ce18" providerId="AD" clId="Web-{60B61918-F8FC-4A25-8EAC-4A173F807C6D}" dt="2021-04-14T12:23:44.547" v="137"/>
          <ac:spMkLst>
            <pc:docMk/>
            <pc:sldMk cId="3270787388" sldId="262"/>
            <ac:spMk id="6" creationId="{9F701746-0657-4467-BBD3-24051A715C25}"/>
          </ac:spMkLst>
        </pc:spChg>
        <pc:spChg chg="add del">
          <ac:chgData name="Nela Potok" userId="S::nelpot5705@edu.wroclaw.pl::ca990d43-c79a-4f0f-8f9c-abc08610ce18" providerId="AD" clId="Web-{60B61918-F8FC-4A25-8EAC-4A173F807C6D}" dt="2021-04-14T12:23:44.547" v="137"/>
          <ac:spMkLst>
            <pc:docMk/>
            <pc:sldMk cId="3270787388" sldId="262"/>
            <ac:spMk id="7" creationId="{117BEB00-3E3D-4F08-AF56-DB0D22FB5F64}"/>
          </ac:spMkLst>
        </pc:spChg>
        <pc:spChg chg="add del">
          <ac:chgData name="Nela Potok" userId="S::nelpot5705@edu.wroclaw.pl::ca990d43-c79a-4f0f-8f9c-abc08610ce18" providerId="AD" clId="Web-{60B61918-F8FC-4A25-8EAC-4A173F807C6D}" dt="2021-04-14T12:22:42.780" v="131"/>
          <ac:spMkLst>
            <pc:docMk/>
            <pc:sldMk cId="3270787388" sldId="262"/>
            <ac:spMk id="9" creationId="{9F79630B-0F0B-446E-A637-38FA8F61D10E}"/>
          </ac:spMkLst>
        </pc:spChg>
        <pc:spChg chg="add del">
          <ac:chgData name="Nela Potok" userId="S::nelpot5705@edu.wroclaw.pl::ca990d43-c79a-4f0f-8f9c-abc08610ce18" providerId="AD" clId="Web-{60B61918-F8FC-4A25-8EAC-4A173F807C6D}" dt="2021-04-14T12:22:42.780" v="131"/>
          <ac:spMkLst>
            <pc:docMk/>
            <pc:sldMk cId="3270787388" sldId="262"/>
            <ac:spMk id="11" creationId="{B3437C99-FC8E-4311-B48A-F0C4C329B154}"/>
          </ac:spMkLst>
        </pc:spChg>
        <pc:spChg chg="add">
          <ac:chgData name="Nela Potok" userId="S::nelpot5705@edu.wroclaw.pl::ca990d43-c79a-4f0f-8f9c-abc08610ce18" providerId="AD" clId="Web-{60B61918-F8FC-4A25-8EAC-4A173F807C6D}" dt="2021-04-14T12:23:44.547" v="137"/>
          <ac:spMkLst>
            <pc:docMk/>
            <pc:sldMk cId="3270787388" sldId="262"/>
            <ac:spMk id="12" creationId="{75F4D120-3921-42A8-A063-46B023CB0CDA}"/>
          </ac:spMkLst>
        </pc:spChg>
        <pc:picChg chg="add mod ord">
          <ac:chgData name="Nela Potok" userId="S::nelpot5705@edu.wroclaw.pl::ca990d43-c79a-4f0f-8f9c-abc08610ce18" providerId="AD" clId="Web-{60B61918-F8FC-4A25-8EAC-4A173F807C6D}" dt="2021-04-14T12:23:44.547" v="137"/>
          <ac:picMkLst>
            <pc:docMk/>
            <pc:sldMk cId="3270787388" sldId="262"/>
            <ac:picMk id="2" creationId="{58833305-5A19-477C-A14B-4E1C0ACD9338}"/>
          </ac:picMkLst>
        </pc:picChg>
        <pc:picChg chg="add">
          <ac:chgData name="Nela Potok" userId="S::nelpot5705@edu.wroclaw.pl::ca990d43-c79a-4f0f-8f9c-abc08610ce18" providerId="AD" clId="Web-{60B61918-F8FC-4A25-8EAC-4A173F807C6D}" dt="2021-04-14T12:23:44.547" v="137"/>
          <ac:picMkLst>
            <pc:docMk/>
            <pc:sldMk cId="3270787388" sldId="262"/>
            <ac:picMk id="14" creationId="{9D01B3E5-85F4-41A9-A504-D5E6268DEC1D}"/>
          </ac:picMkLst>
        </pc:picChg>
      </pc:sldChg>
      <pc:sldChg chg="addSp delSp modSp new mod modTransition setBg">
        <pc:chgData name="Nela Potok" userId="S::nelpot5705@edu.wroclaw.pl::ca990d43-c79a-4f0f-8f9c-abc08610ce18" providerId="AD" clId="Web-{60B61918-F8FC-4A25-8EAC-4A173F807C6D}" dt="2021-04-14T15:35:42.425" v="1435" actId="20577"/>
        <pc:sldMkLst>
          <pc:docMk/>
          <pc:sldMk cId="2393880760" sldId="263"/>
        </pc:sldMkLst>
        <pc:spChg chg="add mod ord">
          <ac:chgData name="Nela Potok" userId="S::nelpot5705@edu.wroclaw.pl::ca990d43-c79a-4f0f-8f9c-abc08610ce18" providerId="AD" clId="Web-{60B61918-F8FC-4A25-8EAC-4A173F807C6D}" dt="2021-04-14T15:35:42.425" v="1435" actId="20577"/>
          <ac:spMkLst>
            <pc:docMk/>
            <pc:sldMk cId="2393880760" sldId="263"/>
            <ac:spMk id="2" creationId="{5C40ACEC-B454-4044-9D4E-BFDF320480F0}"/>
          </ac:spMkLst>
        </pc:spChg>
        <pc:spChg chg="add del">
          <ac:chgData name="Nela Potok" userId="S::nelpot5705@edu.wroclaw.pl::ca990d43-c79a-4f0f-8f9c-abc08610ce18" providerId="AD" clId="Web-{60B61918-F8FC-4A25-8EAC-4A173F807C6D}" dt="2021-04-14T15:32:13.638" v="1419"/>
          <ac:spMkLst>
            <pc:docMk/>
            <pc:sldMk cId="2393880760" sldId="263"/>
            <ac:spMk id="8" creationId="{79BB35BC-D5C2-4C8B-A22A-A71E6191913B}"/>
          </ac:spMkLst>
        </pc:spChg>
        <pc:spChg chg="add del">
          <ac:chgData name="Nela Potok" userId="S::nelpot5705@edu.wroclaw.pl::ca990d43-c79a-4f0f-8f9c-abc08610ce18" providerId="AD" clId="Web-{60B61918-F8FC-4A25-8EAC-4A173F807C6D}" dt="2021-04-14T15:34:51.205" v="1425"/>
          <ac:spMkLst>
            <pc:docMk/>
            <pc:sldMk cId="2393880760" sldId="263"/>
            <ac:spMk id="13" creationId="{D009D6D5-DAC2-4A8B-A17A-E206B9012D09}"/>
          </ac:spMkLst>
        </pc:spChg>
        <pc:spChg chg="add">
          <ac:chgData name="Nela Potok" userId="S::nelpot5705@edu.wroclaw.pl::ca990d43-c79a-4f0f-8f9c-abc08610ce18" providerId="AD" clId="Web-{60B61918-F8FC-4A25-8EAC-4A173F807C6D}" dt="2021-04-14T15:34:51.205" v="1425"/>
          <ac:spMkLst>
            <pc:docMk/>
            <pc:sldMk cId="2393880760" sldId="263"/>
            <ac:spMk id="18" creationId="{D009D6D5-DAC2-4A8B-A17A-E206B9012D09}"/>
          </ac:spMkLst>
        </pc:spChg>
        <pc:picChg chg="add del mod">
          <ac:chgData name="Nela Potok" userId="S::nelpot5705@edu.wroclaw.pl::ca990d43-c79a-4f0f-8f9c-abc08610ce18" providerId="AD" clId="Web-{60B61918-F8FC-4A25-8EAC-4A173F807C6D}" dt="2021-04-14T15:31:44.528" v="1417"/>
          <ac:picMkLst>
            <pc:docMk/>
            <pc:sldMk cId="2393880760" sldId="263"/>
            <ac:picMk id="3" creationId="{222CD7C1-36F0-4F46-B844-8547C41D854A}"/>
          </ac:picMkLst>
        </pc:picChg>
        <pc:picChg chg="add del mod">
          <ac:chgData name="Nela Potok" userId="S::nelpot5705@edu.wroclaw.pl::ca990d43-c79a-4f0f-8f9c-abc08610ce18" providerId="AD" clId="Web-{60B61918-F8FC-4A25-8EAC-4A173F807C6D}" dt="2021-04-14T15:34:42.876" v="1423"/>
          <ac:picMkLst>
            <pc:docMk/>
            <pc:sldMk cId="2393880760" sldId="263"/>
            <ac:picMk id="4" creationId="{7B32838A-A5E4-4582-A314-8BD5D695A212}"/>
          </ac:picMkLst>
        </pc:picChg>
        <pc:picChg chg="add mod">
          <ac:chgData name="Nela Potok" userId="S::nelpot5705@edu.wroclaw.pl::ca990d43-c79a-4f0f-8f9c-abc08610ce18" providerId="AD" clId="Web-{60B61918-F8FC-4A25-8EAC-4A173F807C6D}" dt="2021-04-14T15:34:51.205" v="1425"/>
          <ac:picMkLst>
            <pc:docMk/>
            <pc:sldMk cId="2393880760" sldId="263"/>
            <ac:picMk id="5" creationId="{E125A663-C2FF-4799-837A-A5580CDD56DC}"/>
          </ac:picMkLst>
        </pc:picChg>
      </pc:sldChg>
      <pc:sldChg chg="addSp delSp modSp new mod modTransition setBg">
        <pc:chgData name="Nela Potok" userId="S::nelpot5705@edu.wroclaw.pl::ca990d43-c79a-4f0f-8f9c-abc08610ce18" providerId="AD" clId="Web-{60B61918-F8FC-4A25-8EAC-4A173F807C6D}" dt="2021-04-14T15:27:07.583" v="1415"/>
        <pc:sldMkLst>
          <pc:docMk/>
          <pc:sldMk cId="2140638139" sldId="264"/>
        </pc:sldMkLst>
        <pc:spChg chg="add mod ord">
          <ac:chgData name="Nela Potok" userId="S::nelpot5705@edu.wroclaw.pl::ca990d43-c79a-4f0f-8f9c-abc08610ce18" providerId="AD" clId="Web-{60B61918-F8FC-4A25-8EAC-4A173F807C6D}" dt="2021-04-14T14:13:26.594" v="1065" actId="1076"/>
          <ac:spMkLst>
            <pc:docMk/>
            <pc:sldMk cId="2140638139" sldId="264"/>
            <ac:spMk id="2" creationId="{70230890-BD02-49B8-8994-ABE8544CC594}"/>
          </ac:spMkLst>
        </pc:spChg>
        <pc:spChg chg="add mod">
          <ac:chgData name="Nela Potok" userId="S::nelpot5705@edu.wroclaw.pl::ca990d43-c79a-4f0f-8f9c-abc08610ce18" providerId="AD" clId="Web-{60B61918-F8FC-4A25-8EAC-4A173F807C6D}" dt="2021-04-14T15:12:15.982" v="1348" actId="20577"/>
          <ac:spMkLst>
            <pc:docMk/>
            <pc:sldMk cId="2140638139" sldId="264"/>
            <ac:spMk id="6" creationId="{BD2215D8-0844-44D0-8558-809658BA8FEE}"/>
          </ac:spMkLst>
        </pc:spChg>
        <pc:spChg chg="add del">
          <ac:chgData name="Nela Potok" userId="S::nelpot5705@edu.wroclaw.pl::ca990d43-c79a-4f0f-8f9c-abc08610ce18" providerId="AD" clId="Web-{60B61918-F8FC-4A25-8EAC-4A173F807C6D}" dt="2021-04-14T13:56:47.677" v="1011"/>
          <ac:spMkLst>
            <pc:docMk/>
            <pc:sldMk cId="2140638139" sldId="264"/>
            <ac:spMk id="9" creationId="{D1D34770-47A8-402C-AF23-2B653F2D88C1}"/>
          </ac:spMkLst>
        </pc:spChg>
        <pc:spChg chg="add del">
          <ac:chgData name="Nela Potok" userId="S::nelpot5705@edu.wroclaw.pl::ca990d43-c79a-4f0f-8f9c-abc08610ce18" providerId="AD" clId="Web-{60B61918-F8FC-4A25-8EAC-4A173F807C6D}" dt="2021-04-14T14:00:04.463" v="1036"/>
          <ac:spMkLst>
            <pc:docMk/>
            <pc:sldMk cId="2140638139" sldId="264"/>
            <ac:spMk id="14" creationId="{04812C46-200A-4DEB-A05E-3ED6C68C2387}"/>
          </ac:spMkLst>
        </pc:spChg>
        <pc:spChg chg="add del">
          <ac:chgData name="Nela Potok" userId="S::nelpot5705@edu.wroclaw.pl::ca990d43-c79a-4f0f-8f9c-abc08610ce18" providerId="AD" clId="Web-{60B61918-F8FC-4A25-8EAC-4A173F807C6D}" dt="2021-04-14T14:00:04.463" v="1036"/>
          <ac:spMkLst>
            <pc:docMk/>
            <pc:sldMk cId="2140638139" sldId="264"/>
            <ac:spMk id="16" creationId="{D1EA859B-E555-4109-94F3-6700E046E008}"/>
          </ac:spMkLst>
        </pc:spChg>
        <pc:spChg chg="add del">
          <ac:chgData name="Nela Potok" userId="S::nelpot5705@edu.wroclaw.pl::ca990d43-c79a-4f0f-8f9c-abc08610ce18" providerId="AD" clId="Web-{60B61918-F8FC-4A25-8EAC-4A173F807C6D}" dt="2021-04-14T14:13:06.624" v="1057"/>
          <ac:spMkLst>
            <pc:docMk/>
            <pc:sldMk cId="2140638139" sldId="264"/>
            <ac:spMk id="21" creationId="{7273B912-6548-4209-8EF5-604152753692}"/>
          </ac:spMkLst>
        </pc:spChg>
        <pc:spChg chg="add del">
          <ac:chgData name="Nela Potok" userId="S::nelpot5705@edu.wroclaw.pl::ca990d43-c79a-4f0f-8f9c-abc08610ce18" providerId="AD" clId="Web-{60B61918-F8FC-4A25-8EAC-4A173F807C6D}" dt="2021-04-14T14:13:06.624" v="1057"/>
          <ac:spMkLst>
            <pc:docMk/>
            <pc:sldMk cId="2140638139" sldId="264"/>
            <ac:spMk id="23" creationId="{95B2E608-87EA-49CC-928A-4BEA3DF4606B}"/>
          </ac:spMkLst>
        </pc:spChg>
        <pc:spChg chg="add">
          <ac:chgData name="Nela Potok" userId="S::nelpot5705@edu.wroclaw.pl::ca990d43-c79a-4f0f-8f9c-abc08610ce18" providerId="AD" clId="Web-{60B61918-F8FC-4A25-8EAC-4A173F807C6D}" dt="2021-04-14T14:13:06.624" v="1057"/>
          <ac:spMkLst>
            <pc:docMk/>
            <pc:sldMk cId="2140638139" sldId="264"/>
            <ac:spMk id="28" creationId="{99192C51-B764-4A9B-9587-5EF8B628B8D9}"/>
          </ac:spMkLst>
        </pc:spChg>
        <pc:picChg chg="add del mod">
          <ac:chgData name="Nela Potok" userId="S::nelpot5705@edu.wroclaw.pl::ca990d43-c79a-4f0f-8f9c-abc08610ce18" providerId="AD" clId="Web-{60B61918-F8FC-4A25-8EAC-4A173F807C6D}" dt="2021-04-14T12:59:57.213" v="632"/>
          <ac:picMkLst>
            <pc:docMk/>
            <pc:sldMk cId="2140638139" sldId="264"/>
            <ac:picMk id="3" creationId="{42587449-0DB9-4ADF-B849-CA71BE4A2A8A}"/>
          </ac:picMkLst>
        </pc:picChg>
        <pc:picChg chg="add del mod">
          <ac:chgData name="Nela Potok" userId="S::nelpot5705@edu.wroclaw.pl::ca990d43-c79a-4f0f-8f9c-abc08610ce18" providerId="AD" clId="Web-{60B61918-F8FC-4A25-8EAC-4A173F807C6D}" dt="2021-04-14T14:12:50.327" v="1056"/>
          <ac:picMkLst>
            <pc:docMk/>
            <pc:sldMk cId="2140638139" sldId="264"/>
            <ac:picMk id="4" creationId="{C969E9F2-BBD4-4C03-86F5-F349BA10DD04}"/>
          </ac:picMkLst>
        </pc:picChg>
        <pc:picChg chg="add mod">
          <ac:chgData name="Nela Potok" userId="S::nelpot5705@edu.wroclaw.pl::ca990d43-c79a-4f0f-8f9c-abc08610ce18" providerId="AD" clId="Web-{60B61918-F8FC-4A25-8EAC-4A173F807C6D}" dt="2021-04-14T14:13:06.624" v="1057"/>
          <ac:picMkLst>
            <pc:docMk/>
            <pc:sldMk cId="2140638139" sldId="264"/>
            <ac:picMk id="5" creationId="{9A545C68-54D9-4362-8C51-D201A987F749}"/>
          </ac:picMkLst>
        </pc:picChg>
      </pc:sldChg>
      <pc:sldChg chg="modTransition">
        <pc:chgData name="Nela Potok" userId="S::nelpot5705@edu.wroclaw.pl::ca990d43-c79a-4f0f-8f9c-abc08610ce18" providerId="AD" clId="Web-{60B61918-F8FC-4A25-8EAC-4A173F807C6D}" dt="2021-04-14T15:27:07.583" v="1415"/>
        <pc:sldMkLst>
          <pc:docMk/>
          <pc:sldMk cId="2517693719" sldId="265"/>
        </pc:sldMkLst>
      </pc:sldChg>
      <pc:sldChg chg="addSp delSp modSp new mod modTransition setBg addAnim delAnim setClrOvrMap">
        <pc:chgData name="Nela Potok" userId="S::nelpot5705@edu.wroclaw.pl::ca990d43-c79a-4f0f-8f9c-abc08610ce18" providerId="AD" clId="Web-{60B61918-F8FC-4A25-8EAC-4A173F807C6D}" dt="2021-04-14T15:27:07.583" v="1415"/>
        <pc:sldMkLst>
          <pc:docMk/>
          <pc:sldMk cId="1595646758" sldId="266"/>
        </pc:sldMkLst>
        <pc:spChg chg="add mod ord">
          <ac:chgData name="Nela Potok" userId="S::nelpot5705@edu.wroclaw.pl::ca990d43-c79a-4f0f-8f9c-abc08610ce18" providerId="AD" clId="Web-{60B61918-F8FC-4A25-8EAC-4A173F807C6D}" dt="2021-04-14T15:00:30.558" v="1301" actId="1076"/>
          <ac:spMkLst>
            <pc:docMk/>
            <pc:sldMk cId="1595646758" sldId="266"/>
            <ac:spMk id="3" creationId="{D72BFF7C-F46E-496B-A389-61EB407EDCD4}"/>
          </ac:spMkLst>
        </pc:spChg>
        <pc:spChg chg="add del mod ord">
          <ac:chgData name="Nela Potok" userId="S::nelpot5705@edu.wroclaw.pl::ca990d43-c79a-4f0f-8f9c-abc08610ce18" providerId="AD" clId="Web-{60B61918-F8FC-4A25-8EAC-4A173F807C6D}" dt="2021-04-14T13:14:27.251" v="731"/>
          <ac:spMkLst>
            <pc:docMk/>
            <pc:sldMk cId="1595646758" sldId="266"/>
            <ac:spMk id="5" creationId="{2A1C2F73-2D22-46EE-BEF9-5E78954A19BA}"/>
          </ac:spMkLst>
        </pc:spChg>
        <pc:spChg chg="add mod ord">
          <ac:chgData name="Nela Potok" userId="S::nelpot5705@edu.wroclaw.pl::ca990d43-c79a-4f0f-8f9c-abc08610ce18" providerId="AD" clId="Web-{60B61918-F8FC-4A25-8EAC-4A173F807C6D}" dt="2021-04-14T15:01:01.152" v="1307" actId="20577"/>
          <ac:spMkLst>
            <pc:docMk/>
            <pc:sldMk cId="1595646758" sldId="266"/>
            <ac:spMk id="6" creationId="{313FD759-2B1B-48B4-85BF-E618052D42D6}"/>
          </ac:spMkLst>
        </pc:spChg>
        <pc:spChg chg="add del">
          <ac:chgData name="Nela Potok" userId="S::nelpot5705@edu.wroclaw.pl::ca990d43-c79a-4f0f-8f9c-abc08610ce18" providerId="AD" clId="Web-{60B61918-F8FC-4A25-8EAC-4A173F807C6D}" dt="2021-04-14T12:31:44.309" v="225"/>
          <ac:spMkLst>
            <pc:docMk/>
            <pc:sldMk cId="1595646758" sldId="266"/>
            <ac:spMk id="9" creationId="{3CD9DF72-87A3-404E-A828-84CBF11A8303}"/>
          </ac:spMkLst>
        </pc:spChg>
        <pc:spChg chg="add del">
          <ac:chgData name="Nela Potok" userId="S::nelpot5705@edu.wroclaw.pl::ca990d43-c79a-4f0f-8f9c-abc08610ce18" providerId="AD" clId="Web-{60B61918-F8FC-4A25-8EAC-4A173F807C6D}" dt="2021-04-14T12:38:16.835" v="370"/>
          <ac:spMkLst>
            <pc:docMk/>
            <pc:sldMk cId="1595646758" sldId="266"/>
            <ac:spMk id="16" creationId="{37C89E4B-3C9F-44B9-8B86-D9E3D112D8EC}"/>
          </ac:spMkLst>
        </pc:spChg>
        <pc:spChg chg="add del">
          <ac:chgData name="Nela Potok" userId="S::nelpot5705@edu.wroclaw.pl::ca990d43-c79a-4f0f-8f9c-abc08610ce18" providerId="AD" clId="Web-{60B61918-F8FC-4A25-8EAC-4A173F807C6D}" dt="2021-04-14T12:35:09.299" v="256"/>
          <ac:spMkLst>
            <pc:docMk/>
            <pc:sldMk cId="1595646758" sldId="266"/>
            <ac:spMk id="22" creationId="{F1611BA9-268A-49A6-84F8-FC91536686E4}"/>
          </ac:spMkLst>
        </pc:spChg>
        <pc:spChg chg="add del">
          <ac:chgData name="Nela Potok" userId="S::nelpot5705@edu.wroclaw.pl::ca990d43-c79a-4f0f-8f9c-abc08610ce18" providerId="AD" clId="Web-{60B61918-F8FC-4A25-8EAC-4A173F807C6D}" dt="2021-04-14T12:39:04.415" v="377"/>
          <ac:spMkLst>
            <pc:docMk/>
            <pc:sldMk cId="1595646758" sldId="266"/>
            <ac:spMk id="23" creationId="{2B1D4F77-A17C-43D7-B7FA-545148E4E93D}"/>
          </ac:spMkLst>
        </pc:spChg>
        <pc:spChg chg="add del">
          <ac:chgData name="Nela Potok" userId="S::nelpot5705@edu.wroclaw.pl::ca990d43-c79a-4f0f-8f9c-abc08610ce18" providerId="AD" clId="Web-{60B61918-F8FC-4A25-8EAC-4A173F807C6D}" dt="2021-04-14T12:34:36.595" v="254"/>
          <ac:spMkLst>
            <pc:docMk/>
            <pc:sldMk cId="1595646758" sldId="266"/>
            <ac:spMk id="25" creationId="{71B2258F-86CA-4D4D-8270-BC05FCDEBFB3}"/>
          </ac:spMkLst>
        </pc:spChg>
        <pc:spChg chg="add del">
          <ac:chgData name="Nela Potok" userId="S::nelpot5705@edu.wroclaw.pl::ca990d43-c79a-4f0f-8f9c-abc08610ce18" providerId="AD" clId="Web-{60B61918-F8FC-4A25-8EAC-4A173F807C6D}" dt="2021-04-14T12:54:45.689" v="588"/>
          <ac:spMkLst>
            <pc:docMk/>
            <pc:sldMk cId="1595646758" sldId="266"/>
            <ac:spMk id="26" creationId="{86C7B4A1-154A-4DF0-AC46-F88D75A2E0FD}"/>
          </ac:spMkLst>
        </pc:spChg>
        <pc:spChg chg="add del">
          <ac:chgData name="Nela Potok" userId="S::nelpot5705@edu.wroclaw.pl::ca990d43-c79a-4f0f-8f9c-abc08610ce18" providerId="AD" clId="Web-{60B61918-F8FC-4A25-8EAC-4A173F807C6D}" dt="2021-04-14T12:35:09.299" v="256"/>
          <ac:spMkLst>
            <pc:docMk/>
            <pc:sldMk cId="1595646758" sldId="266"/>
            <ac:spMk id="27" creationId="{E20EB187-900F-4AF5-813B-101456D9FD39}"/>
          </ac:spMkLst>
        </pc:spChg>
        <pc:spChg chg="add del">
          <ac:chgData name="Nela Potok" userId="S::nelpot5705@edu.wroclaw.pl::ca990d43-c79a-4f0f-8f9c-abc08610ce18" providerId="AD" clId="Web-{60B61918-F8FC-4A25-8EAC-4A173F807C6D}" dt="2021-04-14T12:39:04.415" v="376"/>
          <ac:spMkLst>
            <pc:docMk/>
            <pc:sldMk cId="1595646758" sldId="266"/>
            <ac:spMk id="28" creationId="{C5E6CFF1-2F42-4E10-9A97-F116F46F53FE}"/>
          </ac:spMkLst>
        </pc:spChg>
        <pc:spChg chg="add del">
          <ac:chgData name="Nela Potok" userId="S::nelpot5705@edu.wroclaw.pl::ca990d43-c79a-4f0f-8f9c-abc08610ce18" providerId="AD" clId="Web-{60B61918-F8FC-4A25-8EAC-4A173F807C6D}" dt="2021-04-14T12:35:09.299" v="256"/>
          <ac:spMkLst>
            <pc:docMk/>
            <pc:sldMk cId="1595646758" sldId="266"/>
            <ac:spMk id="29" creationId="{1825D5AF-D278-4D9A-A4F5-A1A1D3507636}"/>
          </ac:spMkLst>
        </pc:spChg>
        <pc:spChg chg="add del">
          <ac:chgData name="Nela Potok" userId="S::nelpot5705@edu.wroclaw.pl::ca990d43-c79a-4f0f-8f9c-abc08610ce18" providerId="AD" clId="Web-{60B61918-F8FC-4A25-8EAC-4A173F807C6D}" dt="2021-04-14T12:54:45.673" v="587"/>
          <ac:spMkLst>
            <pc:docMk/>
            <pc:sldMk cId="1595646758" sldId="266"/>
            <ac:spMk id="31" creationId="{80DF40B2-80F7-4E71-B46C-284163F3654A}"/>
          </ac:spMkLst>
        </pc:spChg>
        <pc:spChg chg="add del">
          <ac:chgData name="Nela Potok" userId="S::nelpot5705@edu.wroclaw.pl::ca990d43-c79a-4f0f-8f9c-abc08610ce18" providerId="AD" clId="Web-{60B61918-F8FC-4A25-8EAC-4A173F807C6D}" dt="2021-04-14T12:56:01.832" v="604"/>
          <ac:spMkLst>
            <pc:docMk/>
            <pc:sldMk cId="1595646758" sldId="266"/>
            <ac:spMk id="32" creationId="{04812C46-200A-4DEB-A05E-3ED6C68C2387}"/>
          </ac:spMkLst>
        </pc:spChg>
        <pc:spChg chg="add del">
          <ac:chgData name="Nela Potok" userId="S::nelpot5705@edu.wroclaw.pl::ca990d43-c79a-4f0f-8f9c-abc08610ce18" providerId="AD" clId="Web-{60B61918-F8FC-4A25-8EAC-4A173F807C6D}" dt="2021-04-14T12:56:01.832" v="604"/>
          <ac:spMkLst>
            <pc:docMk/>
            <pc:sldMk cId="1595646758" sldId="266"/>
            <ac:spMk id="33" creationId="{A783CD55-1776-4C75-9A8F-D1179C0C7B48}"/>
          </ac:spMkLst>
        </pc:spChg>
        <pc:spChg chg="add del">
          <ac:chgData name="Nela Potok" userId="S::nelpot5705@edu.wroclaw.pl::ca990d43-c79a-4f0f-8f9c-abc08610ce18" providerId="AD" clId="Web-{60B61918-F8FC-4A25-8EAC-4A173F807C6D}" dt="2021-04-14T12:57:30.365" v="624"/>
          <ac:spMkLst>
            <pc:docMk/>
            <pc:sldMk cId="1595646758" sldId="266"/>
            <ac:spMk id="35" creationId="{A419ADC7-DE7C-464E-9F88-6CAB6F61BC3F}"/>
          </ac:spMkLst>
        </pc:spChg>
        <pc:spChg chg="add del">
          <ac:chgData name="Nela Potok" userId="S::nelpot5705@edu.wroclaw.pl::ca990d43-c79a-4f0f-8f9c-abc08610ce18" providerId="AD" clId="Web-{60B61918-F8FC-4A25-8EAC-4A173F807C6D}" dt="2021-04-14T12:57:30.350" v="623"/>
          <ac:spMkLst>
            <pc:docMk/>
            <pc:sldMk cId="1595646758" sldId="266"/>
            <ac:spMk id="37" creationId="{1557A916-FDD1-44A1-A7A1-70009FD6BE46}"/>
          </ac:spMkLst>
        </pc:spChg>
        <pc:spChg chg="add del">
          <ac:chgData name="Nela Potok" userId="S::nelpot5705@edu.wroclaw.pl::ca990d43-c79a-4f0f-8f9c-abc08610ce18" providerId="AD" clId="Web-{60B61918-F8FC-4A25-8EAC-4A173F807C6D}" dt="2021-04-14T12:56:01.832" v="603"/>
          <ac:spMkLst>
            <pc:docMk/>
            <pc:sldMk cId="1595646758" sldId="266"/>
            <ac:spMk id="38" creationId="{131BAD53-4E89-4F62-BBB7-26359763ED39}"/>
          </ac:spMkLst>
        </pc:spChg>
        <pc:spChg chg="add del">
          <ac:chgData name="Nela Potok" userId="S::nelpot5705@edu.wroclaw.pl::ca990d43-c79a-4f0f-8f9c-abc08610ce18" providerId="AD" clId="Web-{60B61918-F8FC-4A25-8EAC-4A173F807C6D}" dt="2021-04-14T13:59:21.697" v="1035"/>
          <ac:spMkLst>
            <pc:docMk/>
            <pc:sldMk cId="1595646758" sldId="266"/>
            <ac:spMk id="39" creationId="{22587ECF-85E9-4393-9D87-8EB6F3F6C208}"/>
          </ac:spMkLst>
        </pc:spChg>
        <pc:spChg chg="add del">
          <ac:chgData name="Nela Potok" userId="S::nelpot5705@edu.wroclaw.pl::ca990d43-c79a-4f0f-8f9c-abc08610ce18" providerId="AD" clId="Web-{60B61918-F8FC-4A25-8EAC-4A173F807C6D}" dt="2021-04-14T12:56:01.832" v="603"/>
          <ac:spMkLst>
            <pc:docMk/>
            <pc:sldMk cId="1595646758" sldId="266"/>
            <ac:spMk id="40" creationId="{62756DA2-40EB-4C6F-B962-5822FFB54FB6}"/>
          </ac:spMkLst>
        </pc:spChg>
        <pc:spChg chg="add del">
          <ac:chgData name="Nela Potok" userId="S::nelpot5705@edu.wroclaw.pl::ca990d43-c79a-4f0f-8f9c-abc08610ce18" providerId="AD" clId="Web-{60B61918-F8FC-4A25-8EAC-4A173F807C6D}" dt="2021-04-14T14:14:14.626" v="1066"/>
          <ac:spMkLst>
            <pc:docMk/>
            <pc:sldMk cId="1595646758" sldId="266"/>
            <ac:spMk id="44" creationId="{AFB5468C-305B-445A-A53B-93DB583365AE}"/>
          </ac:spMkLst>
        </pc:spChg>
        <pc:spChg chg="add del">
          <ac:chgData name="Nela Potok" userId="S::nelpot5705@edu.wroclaw.pl::ca990d43-c79a-4f0f-8f9c-abc08610ce18" providerId="AD" clId="Web-{60B61918-F8FC-4A25-8EAC-4A173F807C6D}" dt="2021-04-14T14:14:14.626" v="1066"/>
          <ac:spMkLst>
            <pc:docMk/>
            <pc:sldMk cId="1595646758" sldId="266"/>
            <ac:spMk id="46" creationId="{A2CDF4EC-7B47-436E-927B-575404258573}"/>
          </ac:spMkLst>
        </pc:spChg>
        <pc:spChg chg="add del">
          <ac:chgData name="Nela Potok" userId="S::nelpot5705@edu.wroclaw.pl::ca990d43-c79a-4f0f-8f9c-abc08610ce18" providerId="AD" clId="Web-{60B61918-F8FC-4A25-8EAC-4A173F807C6D}" dt="2021-04-14T14:14:14.626" v="1066"/>
          <ac:spMkLst>
            <pc:docMk/>
            <pc:sldMk cId="1595646758" sldId="266"/>
            <ac:spMk id="48" creationId="{EF273D9E-5BEA-459A-918F-AF5ACA258471}"/>
          </ac:spMkLst>
        </pc:spChg>
        <pc:spChg chg="add del">
          <ac:chgData name="Nela Potok" userId="S::nelpot5705@edu.wroclaw.pl::ca990d43-c79a-4f0f-8f9c-abc08610ce18" providerId="AD" clId="Web-{60B61918-F8FC-4A25-8EAC-4A173F807C6D}" dt="2021-04-14T14:14:14.626" v="1066"/>
          <ac:spMkLst>
            <pc:docMk/>
            <pc:sldMk cId="1595646758" sldId="266"/>
            <ac:spMk id="50" creationId="{5DFA5EF5-56B1-49EE-B0BB-69B6399FAD9F}"/>
          </ac:spMkLst>
        </pc:spChg>
        <pc:spChg chg="add">
          <ac:chgData name="Nela Potok" userId="S::nelpot5705@edu.wroclaw.pl::ca990d43-c79a-4f0f-8f9c-abc08610ce18" providerId="AD" clId="Web-{60B61918-F8FC-4A25-8EAC-4A173F807C6D}" dt="2021-04-14T14:14:14.626" v="1066"/>
          <ac:spMkLst>
            <pc:docMk/>
            <pc:sldMk cId="1595646758" sldId="266"/>
            <ac:spMk id="55" creationId="{55C01129-3453-464D-A870-ED71C6E89D60}"/>
          </ac:spMkLst>
        </pc:spChg>
        <pc:spChg chg="add">
          <ac:chgData name="Nela Potok" userId="S::nelpot5705@edu.wroclaw.pl::ca990d43-c79a-4f0f-8f9c-abc08610ce18" providerId="AD" clId="Web-{60B61918-F8FC-4A25-8EAC-4A173F807C6D}" dt="2021-04-14T14:14:14.626" v="1066"/>
          <ac:spMkLst>
            <pc:docMk/>
            <pc:sldMk cId="1595646758" sldId="266"/>
            <ac:spMk id="57" creationId="{9D2781A6-5C82-4764-B489-F9A599C0A7EB}"/>
          </ac:spMkLst>
        </pc:spChg>
        <pc:picChg chg="add del mod">
          <ac:chgData name="Nela Potok" userId="S::nelpot5705@edu.wroclaw.pl::ca990d43-c79a-4f0f-8f9c-abc08610ce18" providerId="AD" clId="Web-{60B61918-F8FC-4A25-8EAC-4A173F807C6D}" dt="2021-04-14T12:30:01.478" v="209"/>
          <ac:picMkLst>
            <pc:docMk/>
            <pc:sldMk cId="1595646758" sldId="266"/>
            <ac:picMk id="2" creationId="{0D6B9343-AA8B-4E7D-B5C5-53AAA6D1CA33}"/>
          </ac:picMkLst>
        </pc:picChg>
        <pc:picChg chg="add del mod">
          <ac:chgData name="Nela Potok" userId="S::nelpot5705@edu.wroclaw.pl::ca990d43-c79a-4f0f-8f9c-abc08610ce18" providerId="AD" clId="Web-{60B61918-F8FC-4A25-8EAC-4A173F807C6D}" dt="2021-04-14T12:52:12.388" v="584"/>
          <ac:picMkLst>
            <pc:docMk/>
            <pc:sldMk cId="1595646758" sldId="266"/>
            <ac:picMk id="4" creationId="{9AE11AFD-7574-4B02-9824-D041E181A928}"/>
          </ac:picMkLst>
        </pc:picChg>
        <pc:picChg chg="add del mod ord">
          <ac:chgData name="Nela Potok" userId="S::nelpot5705@edu.wroclaw.pl::ca990d43-c79a-4f0f-8f9c-abc08610ce18" providerId="AD" clId="Web-{60B61918-F8FC-4A25-8EAC-4A173F807C6D}" dt="2021-04-14T14:14:14.626" v="1066"/>
          <ac:picMkLst>
            <pc:docMk/>
            <pc:sldMk cId="1595646758" sldId="266"/>
            <ac:picMk id="7" creationId="{F24A8950-026D-44DA-AF5C-34D5169C0C66}"/>
          </ac:picMkLst>
        </pc:picChg>
        <pc:picChg chg="add mod">
          <ac:chgData name="Nela Potok" userId="S::nelpot5705@edu.wroclaw.pl::ca990d43-c79a-4f0f-8f9c-abc08610ce18" providerId="AD" clId="Web-{60B61918-F8FC-4A25-8EAC-4A173F807C6D}" dt="2021-04-14T14:14:14.626" v="1066"/>
          <ac:picMkLst>
            <pc:docMk/>
            <pc:sldMk cId="1595646758" sldId="266"/>
            <ac:picMk id="8" creationId="{36F197A8-184E-42C5-8F2E-9ADAFF39FD8C}"/>
          </ac:picMkLst>
        </pc:picChg>
        <pc:cxnChg chg="add del">
          <ac:chgData name="Nela Potok" userId="S::nelpot5705@edu.wroclaw.pl::ca990d43-c79a-4f0f-8f9c-abc08610ce18" providerId="AD" clId="Web-{60B61918-F8FC-4A25-8EAC-4A173F807C6D}" dt="2021-04-14T12:31:44.309" v="225"/>
          <ac:cxnSpMkLst>
            <pc:docMk/>
            <pc:sldMk cId="1595646758" sldId="266"/>
            <ac:cxnSpMk id="11" creationId="{20E3A342-4D61-4E3F-AF90-1AB42AEB96CC}"/>
          </ac:cxnSpMkLst>
        </pc:cxnChg>
        <pc:cxnChg chg="add del">
          <ac:chgData name="Nela Potok" userId="S::nelpot5705@edu.wroclaw.pl::ca990d43-c79a-4f0f-8f9c-abc08610ce18" providerId="AD" clId="Web-{60B61918-F8FC-4A25-8EAC-4A173F807C6D}" dt="2021-04-14T12:38:16.835" v="370"/>
          <ac:cxnSpMkLst>
            <pc:docMk/>
            <pc:sldMk cId="1595646758" sldId="266"/>
            <ac:cxnSpMk id="18" creationId="{AA2EAA10-076F-46BD-8F0F-B9A2FB77A85C}"/>
          </ac:cxnSpMkLst>
        </pc:cxnChg>
        <pc:cxnChg chg="add del">
          <ac:chgData name="Nela Potok" userId="S::nelpot5705@edu.wroclaw.pl::ca990d43-c79a-4f0f-8f9c-abc08610ce18" providerId="AD" clId="Web-{60B61918-F8FC-4A25-8EAC-4A173F807C6D}" dt="2021-04-14T12:38:16.835" v="370"/>
          <ac:cxnSpMkLst>
            <pc:docMk/>
            <pc:sldMk cId="1595646758" sldId="266"/>
            <ac:cxnSpMk id="20" creationId="{D891E407-403B-4764-86C9-33A56D3BCAA3}"/>
          </ac:cxnSpMkLst>
        </pc:cxnChg>
        <pc:cxnChg chg="add del">
          <ac:chgData name="Nela Potok" userId="S::nelpot5705@edu.wroclaw.pl::ca990d43-c79a-4f0f-8f9c-abc08610ce18" providerId="AD" clId="Web-{60B61918-F8FC-4A25-8EAC-4A173F807C6D}" dt="2021-04-14T12:39:04.415" v="376"/>
          <ac:cxnSpMkLst>
            <pc:docMk/>
            <pc:sldMk cId="1595646758" sldId="266"/>
            <ac:cxnSpMk id="30" creationId="{67182200-4859-4C8D-BCBB-55B245C28BA3}"/>
          </ac:cxnSpMkLst>
        </pc:cxnChg>
      </pc:sldChg>
      <pc:sldChg chg="modTransition">
        <pc:chgData name="Nela Potok" userId="S::nelpot5705@edu.wroclaw.pl::ca990d43-c79a-4f0f-8f9c-abc08610ce18" providerId="AD" clId="Web-{60B61918-F8FC-4A25-8EAC-4A173F807C6D}" dt="2021-04-14T15:27:07.583" v="1415"/>
        <pc:sldMkLst>
          <pc:docMk/>
          <pc:sldMk cId="2615427283" sldId="267"/>
        </pc:sldMkLst>
      </pc:sldChg>
      <pc:sldChg chg="addSp delSp modSp new mod ord modTransition setBg">
        <pc:chgData name="Nela Potok" userId="S::nelpot5705@edu.wroclaw.pl::ca990d43-c79a-4f0f-8f9c-abc08610ce18" providerId="AD" clId="Web-{60B61918-F8FC-4A25-8EAC-4A173F807C6D}" dt="2021-04-14T15:27:07.583" v="1415"/>
        <pc:sldMkLst>
          <pc:docMk/>
          <pc:sldMk cId="1333199227" sldId="268"/>
        </pc:sldMkLst>
        <pc:spChg chg="add mod ord">
          <ac:chgData name="Nela Potok" userId="S::nelpot5705@edu.wroclaw.pl::ca990d43-c79a-4f0f-8f9c-abc08610ce18" providerId="AD" clId="Web-{60B61918-F8FC-4A25-8EAC-4A173F807C6D}" dt="2021-04-14T14:33:16.390" v="1163" actId="1076"/>
          <ac:spMkLst>
            <pc:docMk/>
            <pc:sldMk cId="1333199227" sldId="268"/>
            <ac:spMk id="2" creationId="{3B90EE00-3841-421D-9C5E-81F5C0D07C58}"/>
          </ac:spMkLst>
        </pc:spChg>
        <pc:spChg chg="add del">
          <ac:chgData name="Nela Potok" userId="S::nelpot5705@edu.wroclaw.pl::ca990d43-c79a-4f0f-8f9c-abc08610ce18" providerId="AD" clId="Web-{60B61918-F8FC-4A25-8EAC-4A173F807C6D}" dt="2021-04-14T14:20:28.558" v="1092"/>
          <ac:spMkLst>
            <pc:docMk/>
            <pc:sldMk cId="1333199227" sldId="268"/>
            <ac:spMk id="9" creationId="{2172A0AC-3DCE-4672-BCAF-28FEF91F6020}"/>
          </ac:spMkLst>
        </pc:spChg>
        <pc:spChg chg="add del">
          <ac:chgData name="Nela Potok" userId="S::nelpot5705@edu.wroclaw.pl::ca990d43-c79a-4f0f-8f9c-abc08610ce18" providerId="AD" clId="Web-{60B61918-F8FC-4A25-8EAC-4A173F807C6D}" dt="2021-04-14T14:20:28.558" v="1092"/>
          <ac:spMkLst>
            <pc:docMk/>
            <pc:sldMk cId="1333199227" sldId="268"/>
            <ac:spMk id="11" creationId="{AE6F1C77-EDC9-4C5F-8C1C-62DD46BDA3C3}"/>
          </ac:spMkLst>
        </pc:spChg>
        <pc:spChg chg="add del">
          <ac:chgData name="Nela Potok" userId="S::nelpot5705@edu.wroclaw.pl::ca990d43-c79a-4f0f-8f9c-abc08610ce18" providerId="AD" clId="Web-{60B61918-F8FC-4A25-8EAC-4A173F807C6D}" dt="2021-04-14T14:32:47.389" v="1154"/>
          <ac:spMkLst>
            <pc:docMk/>
            <pc:sldMk cId="1333199227" sldId="268"/>
            <ac:spMk id="16" creationId="{55C01129-3453-464D-A870-ED71C6E89D60}"/>
          </ac:spMkLst>
        </pc:spChg>
        <pc:spChg chg="add del">
          <ac:chgData name="Nela Potok" userId="S::nelpot5705@edu.wroclaw.pl::ca990d43-c79a-4f0f-8f9c-abc08610ce18" providerId="AD" clId="Web-{60B61918-F8FC-4A25-8EAC-4A173F807C6D}" dt="2021-04-14T14:32:47.389" v="1154"/>
          <ac:spMkLst>
            <pc:docMk/>
            <pc:sldMk cId="1333199227" sldId="268"/>
            <ac:spMk id="18" creationId="{9D2781A6-5C82-4764-B489-F9A599C0A7EB}"/>
          </ac:spMkLst>
        </pc:spChg>
        <pc:spChg chg="add">
          <ac:chgData name="Nela Potok" userId="S::nelpot5705@edu.wroclaw.pl::ca990d43-c79a-4f0f-8f9c-abc08610ce18" providerId="AD" clId="Web-{60B61918-F8FC-4A25-8EAC-4A173F807C6D}" dt="2021-04-14T14:32:47.389" v="1154"/>
          <ac:spMkLst>
            <pc:docMk/>
            <pc:sldMk cId="1333199227" sldId="268"/>
            <ac:spMk id="23" creationId="{55C01129-3453-464D-A870-ED71C6E89D60}"/>
          </ac:spMkLst>
        </pc:spChg>
        <pc:spChg chg="add">
          <ac:chgData name="Nela Potok" userId="S::nelpot5705@edu.wroclaw.pl::ca990d43-c79a-4f0f-8f9c-abc08610ce18" providerId="AD" clId="Web-{60B61918-F8FC-4A25-8EAC-4A173F807C6D}" dt="2021-04-14T14:32:47.389" v="1154"/>
          <ac:spMkLst>
            <pc:docMk/>
            <pc:sldMk cId="1333199227" sldId="268"/>
            <ac:spMk id="25" creationId="{9D2781A6-5C82-4764-B489-F9A599C0A7EB}"/>
          </ac:spMkLst>
        </pc:spChg>
        <pc:picChg chg="del mod">
          <ac:chgData name="Nela Potok" userId="S::nelpot5705@edu.wroclaw.pl::ca990d43-c79a-4f0f-8f9c-abc08610ce18" providerId="AD" clId="Web-{60B61918-F8FC-4A25-8EAC-4A173F807C6D}" dt="2021-04-14T14:32:05.670" v="1150"/>
          <ac:picMkLst>
            <pc:docMk/>
            <pc:sldMk cId="1333199227" sldId="268"/>
            <ac:picMk id="3" creationId="{C6EC6710-7659-441D-B5DC-352F2C7DEC92}"/>
          </ac:picMkLst>
        </pc:picChg>
        <pc:picChg chg="add del mod">
          <ac:chgData name="Nela Potok" userId="S::nelpot5705@edu.wroclaw.pl::ca990d43-c79a-4f0f-8f9c-abc08610ce18" providerId="AD" clId="Web-{60B61918-F8FC-4A25-8EAC-4A173F807C6D}" dt="2021-04-14T14:18:09.789" v="1088"/>
          <ac:picMkLst>
            <pc:docMk/>
            <pc:sldMk cId="1333199227" sldId="268"/>
            <ac:picMk id="3" creationId="{C8704C5D-E070-4F4C-AE78-6750BA5EE954}"/>
          </ac:picMkLst>
        </pc:picChg>
        <pc:picChg chg="add del mod">
          <ac:chgData name="Nela Potok" userId="S::nelpot5705@edu.wroclaw.pl::ca990d43-c79a-4f0f-8f9c-abc08610ce18" providerId="AD" clId="Web-{60B61918-F8FC-4A25-8EAC-4A173F807C6D}" dt="2021-04-14T14:18:07.273" v="1086"/>
          <ac:picMkLst>
            <pc:docMk/>
            <pc:sldMk cId="1333199227" sldId="268"/>
            <ac:picMk id="4" creationId="{282C99F7-5DEE-4027-AF4C-A9B16AC75BC7}"/>
          </ac:picMkLst>
        </pc:picChg>
        <pc:picChg chg="add del mod">
          <ac:chgData name="Nela Potok" userId="S::nelpot5705@edu.wroclaw.pl::ca990d43-c79a-4f0f-8f9c-abc08610ce18" providerId="AD" clId="Web-{60B61918-F8FC-4A25-8EAC-4A173F807C6D}" dt="2021-04-14T14:26:09.410" v="1112"/>
          <ac:picMkLst>
            <pc:docMk/>
            <pc:sldMk cId="1333199227" sldId="268"/>
            <ac:picMk id="5" creationId="{DC32A75E-6C77-4744-B3CD-8A2F1694CF85}"/>
          </ac:picMkLst>
        </pc:picChg>
        <pc:picChg chg="add del mod">
          <ac:chgData name="Nela Potok" userId="S::nelpot5705@edu.wroclaw.pl::ca990d43-c79a-4f0f-8f9c-abc08610ce18" providerId="AD" clId="Web-{60B61918-F8FC-4A25-8EAC-4A173F807C6D}" dt="2021-04-14T14:26:10.989" v="1113"/>
          <ac:picMkLst>
            <pc:docMk/>
            <pc:sldMk cId="1333199227" sldId="268"/>
            <ac:picMk id="6" creationId="{46537155-23EC-49A1-B0FD-50CEBF24C08B}"/>
          </ac:picMkLst>
        </pc:picChg>
        <pc:picChg chg="add del mod">
          <ac:chgData name="Nela Potok" userId="S::nelpot5705@edu.wroclaw.pl::ca990d43-c79a-4f0f-8f9c-abc08610ce18" providerId="AD" clId="Web-{60B61918-F8FC-4A25-8EAC-4A173F807C6D}" dt="2021-04-14T14:32:08.232" v="1151"/>
          <ac:picMkLst>
            <pc:docMk/>
            <pc:sldMk cId="1333199227" sldId="268"/>
            <ac:picMk id="7" creationId="{C6C1F50C-4906-44C2-8014-33DA0FB4AFAB}"/>
          </ac:picMkLst>
        </pc:picChg>
        <pc:picChg chg="add del mod">
          <ac:chgData name="Nela Potok" userId="S::nelpot5705@edu.wroclaw.pl::ca990d43-c79a-4f0f-8f9c-abc08610ce18" providerId="AD" clId="Web-{60B61918-F8FC-4A25-8EAC-4A173F807C6D}" dt="2021-04-14T14:32:47.389" v="1154"/>
          <ac:picMkLst>
            <pc:docMk/>
            <pc:sldMk cId="1333199227" sldId="268"/>
            <ac:picMk id="8" creationId="{BA94F9F8-990D-4547-B5FA-CF601106FEDD}"/>
          </ac:picMkLst>
        </pc:picChg>
        <pc:picChg chg="add mod">
          <ac:chgData name="Nela Potok" userId="S::nelpot5705@edu.wroclaw.pl::ca990d43-c79a-4f0f-8f9c-abc08610ce18" providerId="AD" clId="Web-{60B61918-F8FC-4A25-8EAC-4A173F807C6D}" dt="2021-04-14T14:27:29.959" v="1116"/>
          <ac:picMkLst>
            <pc:docMk/>
            <pc:sldMk cId="1333199227" sldId="268"/>
            <ac:picMk id="8" creationId="{C6EC6710-7659-441D-B5DC-352F2C7DEC92}"/>
          </ac:picMkLst>
        </pc:picChg>
        <pc:picChg chg="add mod ord">
          <ac:chgData name="Nela Potok" userId="S::nelpot5705@edu.wroclaw.pl::ca990d43-c79a-4f0f-8f9c-abc08610ce18" providerId="AD" clId="Web-{60B61918-F8FC-4A25-8EAC-4A173F807C6D}" dt="2021-04-14T14:32:47.389" v="1154"/>
          <ac:picMkLst>
            <pc:docMk/>
            <pc:sldMk cId="1333199227" sldId="268"/>
            <ac:picMk id="10" creationId="{88C9E070-0995-46C0-B466-F3026E5766FC}"/>
          </ac:picMkLst>
        </pc:picChg>
      </pc:sldChg>
      <pc:sldChg chg="addSp delSp modSp new mod ord modTransition setBg setClrOvrMap">
        <pc:chgData name="Nela Potok" userId="S::nelpot5705@edu.wroclaw.pl::ca990d43-c79a-4f0f-8f9c-abc08610ce18" providerId="AD" clId="Web-{60B61918-F8FC-4A25-8EAC-4A173F807C6D}" dt="2021-04-14T15:27:07.583" v="1415"/>
        <pc:sldMkLst>
          <pc:docMk/>
          <pc:sldMk cId="3958042347" sldId="269"/>
        </pc:sldMkLst>
        <pc:spChg chg="add del mod">
          <ac:chgData name="Nela Potok" userId="S::nelpot5705@edu.wroclaw.pl::ca990d43-c79a-4f0f-8f9c-abc08610ce18" providerId="AD" clId="Web-{60B61918-F8FC-4A25-8EAC-4A173F807C6D}" dt="2021-04-14T14:56:52.458" v="1293"/>
          <ac:spMkLst>
            <pc:docMk/>
            <pc:sldMk cId="3958042347" sldId="269"/>
            <ac:spMk id="2" creationId="{BFA76458-5E59-4AFB-95F4-E095CE1818A7}"/>
          </ac:spMkLst>
        </pc:spChg>
        <pc:spChg chg="add del mod">
          <ac:chgData name="Nela Potok" userId="S::nelpot5705@edu.wroclaw.pl::ca990d43-c79a-4f0f-8f9c-abc08610ce18" providerId="AD" clId="Web-{60B61918-F8FC-4A25-8EAC-4A173F807C6D}" dt="2021-04-14T14:56:46.052" v="1292"/>
          <ac:spMkLst>
            <pc:docMk/>
            <pc:sldMk cId="3958042347" sldId="269"/>
            <ac:spMk id="3" creationId="{4484D988-4C02-48C6-86FE-6FAC4DBA3321}"/>
          </ac:spMkLst>
        </pc:spChg>
        <pc:spChg chg="mod ord">
          <ac:chgData name="Nela Potok" userId="S::nelpot5705@edu.wroclaw.pl::ca990d43-c79a-4f0f-8f9c-abc08610ce18" providerId="AD" clId="Web-{60B61918-F8FC-4A25-8EAC-4A173F807C6D}" dt="2021-04-14T14:57:03.380" v="1295" actId="20577"/>
          <ac:spMkLst>
            <pc:docMk/>
            <pc:sldMk cId="3958042347" sldId="269"/>
            <ac:spMk id="5" creationId="{7CEE9D22-BA81-4CCF-90E8-1AAEA48EB46F}"/>
          </ac:spMkLst>
        </pc:spChg>
        <pc:spChg chg="mod">
          <ac:chgData name="Nela Potok" userId="S::nelpot5705@edu.wroclaw.pl::ca990d43-c79a-4f0f-8f9c-abc08610ce18" providerId="AD" clId="Web-{60B61918-F8FC-4A25-8EAC-4A173F807C6D}" dt="2021-04-14T12:52:02.857" v="582" actId="20577"/>
          <ac:spMkLst>
            <pc:docMk/>
            <pc:sldMk cId="3958042347" sldId="269"/>
            <ac:spMk id="6" creationId="{3BB0AD31-670B-41E0-A250-8F5556DE57EC}"/>
          </ac:spMkLst>
        </pc:spChg>
        <pc:spChg chg="del">
          <ac:chgData name="Nela Potok" userId="S::nelpot5705@edu.wroclaw.pl::ca990d43-c79a-4f0f-8f9c-abc08610ce18" providerId="AD" clId="Web-{60B61918-F8FC-4A25-8EAC-4A173F807C6D}" dt="2021-04-14T12:52:06.497" v="583"/>
          <ac:spMkLst>
            <pc:docMk/>
            <pc:sldMk cId="3958042347" sldId="269"/>
            <ac:spMk id="7" creationId="{31E5787A-51F1-4284-978E-6C1F51C2496E}"/>
          </ac:spMkLst>
        </pc:spChg>
        <pc:spChg chg="add del">
          <ac:chgData name="Nela Potok" userId="S::nelpot5705@edu.wroclaw.pl::ca990d43-c79a-4f0f-8f9c-abc08610ce18" providerId="AD" clId="Web-{60B61918-F8FC-4A25-8EAC-4A173F807C6D}" dt="2021-04-14T13:07:39.428" v="677"/>
          <ac:spMkLst>
            <pc:docMk/>
            <pc:sldMk cId="3958042347" sldId="269"/>
            <ac:spMk id="14" creationId="{82B8483B-5328-4366-8443-E02BD4B762DF}"/>
          </ac:spMkLst>
        </pc:spChg>
        <pc:spChg chg="add del">
          <ac:chgData name="Nela Potok" userId="S::nelpot5705@edu.wroclaw.pl::ca990d43-c79a-4f0f-8f9c-abc08610ce18" providerId="AD" clId="Web-{60B61918-F8FC-4A25-8EAC-4A173F807C6D}" dt="2021-04-14T13:09:37.712" v="679"/>
          <ac:spMkLst>
            <pc:docMk/>
            <pc:sldMk cId="3958042347" sldId="269"/>
            <ac:spMk id="23" creationId="{99F1FFA9-D672-408C-9220-ADEEC6ABDD09}"/>
          </ac:spMkLst>
        </pc:spChg>
        <pc:spChg chg="add del">
          <ac:chgData name="Nela Potok" userId="S::nelpot5705@edu.wroclaw.pl::ca990d43-c79a-4f0f-8f9c-abc08610ce18" providerId="AD" clId="Web-{60B61918-F8FC-4A25-8EAC-4A173F807C6D}" dt="2021-04-14T13:11:51.325" v="681"/>
          <ac:spMkLst>
            <pc:docMk/>
            <pc:sldMk cId="3958042347" sldId="269"/>
            <ac:spMk id="28" creationId="{B4D2CF52-D6B2-46AA-8CF4-65C5D18718C9}"/>
          </ac:spMkLst>
        </pc:spChg>
        <pc:spChg chg="add del">
          <ac:chgData name="Nela Potok" userId="S::nelpot5705@edu.wroclaw.pl::ca990d43-c79a-4f0f-8f9c-abc08610ce18" providerId="AD" clId="Web-{60B61918-F8FC-4A25-8EAC-4A173F807C6D}" dt="2021-04-14T14:08:54.352" v="1045"/>
          <ac:spMkLst>
            <pc:docMk/>
            <pc:sldMk cId="3958042347" sldId="269"/>
            <ac:spMk id="45" creationId="{8B4CCFEE-78C3-492E-93EB-649F7548F38A}"/>
          </ac:spMkLst>
        </pc:spChg>
        <pc:spChg chg="add del">
          <ac:chgData name="Nela Potok" userId="S::nelpot5705@edu.wroclaw.pl::ca990d43-c79a-4f0f-8f9c-abc08610ce18" providerId="AD" clId="Web-{60B61918-F8FC-4A25-8EAC-4A173F807C6D}" dt="2021-04-14T13:45:57.316" v="875"/>
          <ac:spMkLst>
            <pc:docMk/>
            <pc:sldMk cId="3958042347" sldId="269"/>
            <ac:spMk id="47" creationId="{42CA770B-F351-4186-AE86-7DE60BD642D1}"/>
          </ac:spMkLst>
        </pc:spChg>
        <pc:spChg chg="add del">
          <ac:chgData name="Nela Potok" userId="S::nelpot5705@edu.wroclaw.pl::ca990d43-c79a-4f0f-8f9c-abc08610ce18" providerId="AD" clId="Web-{60B61918-F8FC-4A25-8EAC-4A173F807C6D}" dt="2021-04-14T14:08:54.337" v="1044"/>
          <ac:spMkLst>
            <pc:docMk/>
            <pc:sldMk cId="3958042347" sldId="269"/>
            <ac:spMk id="48" creationId="{FA511026-8542-4AC0-9F06-134A70850B60}"/>
          </ac:spMkLst>
        </pc:spChg>
        <pc:spChg chg="add del">
          <ac:chgData name="Nela Potok" userId="S::nelpot5705@edu.wroclaw.pl::ca990d43-c79a-4f0f-8f9c-abc08610ce18" providerId="AD" clId="Web-{60B61918-F8FC-4A25-8EAC-4A173F807C6D}" dt="2021-04-14T14:17:16.709" v="1077"/>
          <ac:spMkLst>
            <pc:docMk/>
            <pc:sldMk cId="3958042347" sldId="269"/>
            <ac:spMk id="49" creationId="{B849539B-3694-4E8A-A991-D68126CF3390}"/>
          </ac:spMkLst>
        </pc:spChg>
        <pc:spChg chg="add del">
          <ac:chgData name="Nela Potok" userId="S::nelpot5705@edu.wroclaw.pl::ca990d43-c79a-4f0f-8f9c-abc08610ce18" providerId="AD" clId="Web-{60B61918-F8FC-4A25-8EAC-4A173F807C6D}" dt="2021-04-14T13:45:50.675" v="873"/>
          <ac:spMkLst>
            <pc:docMk/>
            <pc:sldMk cId="3958042347" sldId="269"/>
            <ac:spMk id="50" creationId="{6113EC7C-368D-469A-9B5C-F3555B088E66}"/>
          </ac:spMkLst>
        </pc:spChg>
        <pc:spChg chg="add">
          <ac:chgData name="Nela Potok" userId="S::nelpot5705@edu.wroclaw.pl::ca990d43-c79a-4f0f-8f9c-abc08610ce18" providerId="AD" clId="Web-{60B61918-F8FC-4A25-8EAC-4A173F807C6D}" dt="2021-04-14T14:17:16.709" v="1077"/>
          <ac:spMkLst>
            <pc:docMk/>
            <pc:sldMk cId="3958042347" sldId="269"/>
            <ac:spMk id="58" creationId="{55C01129-3453-464D-A870-ED71C6E89D60}"/>
          </ac:spMkLst>
        </pc:spChg>
        <pc:spChg chg="add">
          <ac:chgData name="Nela Potok" userId="S::nelpot5705@edu.wroclaw.pl::ca990d43-c79a-4f0f-8f9c-abc08610ce18" providerId="AD" clId="Web-{60B61918-F8FC-4A25-8EAC-4A173F807C6D}" dt="2021-04-14T14:17:16.709" v="1077"/>
          <ac:spMkLst>
            <pc:docMk/>
            <pc:sldMk cId="3958042347" sldId="269"/>
            <ac:spMk id="59" creationId="{9D2781A6-5C82-4764-B489-F9A599C0A7EB}"/>
          </ac:spMkLst>
        </pc:spChg>
        <pc:spChg chg="add del">
          <ac:chgData name="Nela Potok" userId="S::nelpot5705@edu.wroclaw.pl::ca990d43-c79a-4f0f-8f9c-abc08610ce18" providerId="AD" clId="Web-{60B61918-F8FC-4A25-8EAC-4A173F807C6D}" dt="2021-04-14T14:17:16.693" v="1076"/>
          <ac:spMkLst>
            <pc:docMk/>
            <pc:sldMk cId="3958042347" sldId="269"/>
            <ac:spMk id="61" creationId="{9D3A9E89-033E-4C4A-8C41-416DABFFD307}"/>
          </ac:spMkLst>
        </pc:spChg>
        <pc:spChg chg="add del">
          <ac:chgData name="Nela Potok" userId="S::nelpot5705@edu.wroclaw.pl::ca990d43-c79a-4f0f-8f9c-abc08610ce18" providerId="AD" clId="Web-{60B61918-F8FC-4A25-8EAC-4A173F807C6D}" dt="2021-04-14T14:17:16.693" v="1076"/>
          <ac:spMkLst>
            <pc:docMk/>
            <pc:sldMk cId="3958042347" sldId="269"/>
            <ac:spMk id="63" creationId="{86293361-111E-427D-8E5B-256944AC8395}"/>
          </ac:spMkLst>
        </pc:spChg>
        <pc:spChg chg="add del">
          <ac:chgData name="Nela Potok" userId="S::nelpot5705@edu.wroclaw.pl::ca990d43-c79a-4f0f-8f9c-abc08610ce18" providerId="AD" clId="Web-{60B61918-F8FC-4A25-8EAC-4A173F807C6D}" dt="2021-04-14T14:17:16.693" v="1076"/>
          <ac:spMkLst>
            <pc:docMk/>
            <pc:sldMk cId="3958042347" sldId="269"/>
            <ac:spMk id="87" creationId="{78907291-9D6D-4740-81DB-441477BCA279}"/>
          </ac:spMkLst>
        </pc:spChg>
        <pc:grpChg chg="add del">
          <ac:chgData name="Nela Potok" userId="S::nelpot5705@edu.wroclaw.pl::ca990d43-c79a-4f0f-8f9c-abc08610ce18" providerId="AD" clId="Web-{60B61918-F8FC-4A25-8EAC-4A173F807C6D}" dt="2021-04-14T13:07:39.428" v="677"/>
          <ac:grpSpMkLst>
            <pc:docMk/>
            <pc:sldMk cId="3958042347" sldId="269"/>
            <ac:grpSpMk id="16" creationId="{EB127EFC-D861-4300-AEB2-070F17C1CA64}"/>
          </ac:grpSpMkLst>
        </pc:grpChg>
        <pc:grpChg chg="add del">
          <ac:chgData name="Nela Potok" userId="S::nelpot5705@edu.wroclaw.pl::ca990d43-c79a-4f0f-8f9c-abc08610ce18" providerId="AD" clId="Web-{60B61918-F8FC-4A25-8EAC-4A173F807C6D}" dt="2021-04-14T13:11:51.325" v="681"/>
          <ac:grpSpMkLst>
            <pc:docMk/>
            <pc:sldMk cId="3958042347" sldId="269"/>
            <ac:grpSpMk id="32" creationId="{5FC7B556-881B-4C4F-BD4C-2876A91932EE}"/>
          </ac:grpSpMkLst>
        </pc:grpChg>
        <pc:grpChg chg="add del">
          <ac:chgData name="Nela Potok" userId="S::nelpot5705@edu.wroclaw.pl::ca990d43-c79a-4f0f-8f9c-abc08610ce18" providerId="AD" clId="Web-{60B61918-F8FC-4A25-8EAC-4A173F807C6D}" dt="2021-04-14T13:11:51.325" v="681"/>
          <ac:grpSpMkLst>
            <pc:docMk/>
            <pc:sldMk cId="3958042347" sldId="269"/>
            <ac:grpSpMk id="38" creationId="{4C9FE8A7-A8F3-420D-8AB4-52651C97CDAF}"/>
          </ac:grpSpMkLst>
        </pc:grpChg>
        <pc:grpChg chg="add del">
          <ac:chgData name="Nela Potok" userId="S::nelpot5705@edu.wroclaw.pl::ca990d43-c79a-4f0f-8f9c-abc08610ce18" providerId="AD" clId="Web-{60B61918-F8FC-4A25-8EAC-4A173F807C6D}" dt="2021-04-14T13:45:57.316" v="875"/>
          <ac:grpSpMkLst>
            <pc:docMk/>
            <pc:sldMk cId="3958042347" sldId="269"/>
            <ac:grpSpMk id="52" creationId="{FA9AB438-6FAE-4414-A0A6-D439CB1A3413}"/>
          </ac:grpSpMkLst>
        </pc:grpChg>
        <pc:grpChg chg="add del">
          <ac:chgData name="Nela Potok" userId="S::nelpot5705@edu.wroclaw.pl::ca990d43-c79a-4f0f-8f9c-abc08610ce18" providerId="AD" clId="Web-{60B61918-F8FC-4A25-8EAC-4A173F807C6D}" dt="2021-04-14T14:17:16.693" v="1076"/>
          <ac:grpSpMkLst>
            <pc:docMk/>
            <pc:sldMk cId="3958042347" sldId="269"/>
            <ac:grpSpMk id="65" creationId="{A41D73DD-160B-4885-A9CF-94EADD70D421}"/>
          </ac:grpSpMkLst>
        </pc:grpChg>
        <pc:picChg chg="add del mod ord">
          <ac:chgData name="Nela Potok" userId="S::nelpot5705@edu.wroclaw.pl::ca990d43-c79a-4f0f-8f9c-abc08610ce18" providerId="AD" clId="Web-{60B61918-F8FC-4A25-8EAC-4A173F807C6D}" dt="2021-04-14T14:15:11.440" v="1069"/>
          <ac:picMkLst>
            <pc:docMk/>
            <pc:sldMk cId="3958042347" sldId="269"/>
            <ac:picMk id="4" creationId="{85C35119-2404-465F-B3C0-F50A8F3E1D79}"/>
          </ac:picMkLst>
        </pc:picChg>
        <pc:picChg chg="add del mod ord">
          <ac:chgData name="Nela Potok" userId="S::nelpot5705@edu.wroclaw.pl::ca990d43-c79a-4f0f-8f9c-abc08610ce18" providerId="AD" clId="Web-{60B61918-F8FC-4A25-8EAC-4A173F807C6D}" dt="2021-04-14T13:07:03.224" v="676"/>
          <ac:picMkLst>
            <pc:docMk/>
            <pc:sldMk cId="3958042347" sldId="269"/>
            <ac:picMk id="8" creationId="{3B05A1BA-723F-4DE5-874C-FADA8CB8C048}"/>
          </ac:picMkLst>
        </pc:picChg>
        <pc:picChg chg="add del mod ord">
          <ac:chgData name="Nela Potok" userId="S::nelpot5705@edu.wroclaw.pl::ca990d43-c79a-4f0f-8f9c-abc08610ce18" providerId="AD" clId="Web-{60B61918-F8FC-4A25-8EAC-4A173F807C6D}" dt="2021-04-14T14:15:09.721" v="1068"/>
          <ac:picMkLst>
            <pc:docMk/>
            <pc:sldMk cId="3958042347" sldId="269"/>
            <ac:picMk id="9" creationId="{28CDA63F-C453-429F-8C21-6D085620B216}"/>
          </ac:picMkLst>
        </pc:picChg>
        <pc:picChg chg="add del mod ord">
          <ac:chgData name="Nela Potok" userId="S::nelpot5705@edu.wroclaw.pl::ca990d43-c79a-4f0f-8f9c-abc08610ce18" providerId="AD" clId="Web-{60B61918-F8FC-4A25-8EAC-4A173F807C6D}" dt="2021-04-14T14:15:12.675" v="1070"/>
          <ac:picMkLst>
            <pc:docMk/>
            <pc:sldMk cId="3958042347" sldId="269"/>
            <ac:picMk id="10" creationId="{8FE9D8A6-223B-4F9E-ACF5-88CDEBF658B0}"/>
          </ac:picMkLst>
        </pc:picChg>
        <pc:picChg chg="add del mod ord">
          <ac:chgData name="Nela Potok" userId="S::nelpot5705@edu.wroclaw.pl::ca990d43-c79a-4f0f-8f9c-abc08610ce18" providerId="AD" clId="Web-{60B61918-F8FC-4A25-8EAC-4A173F807C6D}" dt="2021-04-14T14:01:34.856" v="1040"/>
          <ac:picMkLst>
            <pc:docMk/>
            <pc:sldMk cId="3958042347" sldId="269"/>
            <ac:picMk id="11" creationId="{F237332A-0F73-4E15-9F18-3AB5CFDFA651}"/>
          </ac:picMkLst>
        </pc:picChg>
        <pc:picChg chg="add del mod ord">
          <ac:chgData name="Nela Potok" userId="S::nelpot5705@edu.wroclaw.pl::ca990d43-c79a-4f0f-8f9c-abc08610ce18" providerId="AD" clId="Web-{60B61918-F8FC-4A25-8EAC-4A173F807C6D}" dt="2021-04-14T14:14:36.424" v="1067"/>
          <ac:picMkLst>
            <pc:docMk/>
            <pc:sldMk cId="3958042347" sldId="269"/>
            <ac:picMk id="12" creationId="{B5115AD3-0275-45FB-A991-2B32194F7A1B}"/>
          </ac:picMkLst>
        </pc:picChg>
        <pc:picChg chg="add mod ord">
          <ac:chgData name="Nela Potok" userId="S::nelpot5705@edu.wroclaw.pl::ca990d43-c79a-4f0f-8f9c-abc08610ce18" providerId="AD" clId="Web-{60B61918-F8FC-4A25-8EAC-4A173F807C6D}" dt="2021-04-14T14:17:16.709" v="1077"/>
          <ac:picMkLst>
            <pc:docMk/>
            <pc:sldMk cId="3958042347" sldId="269"/>
            <ac:picMk id="13" creationId="{54D92B20-5D49-41EE-B0EC-1BE5DA3C4E8C}"/>
          </ac:picMkLst>
        </pc:picChg>
        <pc:picChg chg="add mod ord">
          <ac:chgData name="Nela Potok" userId="S::nelpot5705@edu.wroclaw.pl::ca990d43-c79a-4f0f-8f9c-abc08610ce18" providerId="AD" clId="Web-{60B61918-F8FC-4A25-8EAC-4A173F807C6D}" dt="2021-04-14T14:17:16.709" v="1077"/>
          <ac:picMkLst>
            <pc:docMk/>
            <pc:sldMk cId="3958042347" sldId="269"/>
            <ac:picMk id="15" creationId="{BD0DD04E-0227-4CB4-B7DC-E040710E7DE6}"/>
          </ac:picMkLst>
        </pc:picChg>
        <pc:cxnChg chg="add del">
          <ac:chgData name="Nela Potok" userId="S::nelpot5705@edu.wroclaw.pl::ca990d43-c79a-4f0f-8f9c-abc08610ce18" providerId="AD" clId="Web-{60B61918-F8FC-4A25-8EAC-4A173F807C6D}" dt="2021-04-14T13:11:51.325" v="681"/>
          <ac:cxnSpMkLst>
            <pc:docMk/>
            <pc:sldMk cId="3958042347" sldId="269"/>
            <ac:cxnSpMk id="30" creationId="{77A56D9F-6F58-45BF-B198-3BE23D9EBCF0}"/>
          </ac:cxnSpMkLst>
        </pc:cxnChg>
        <pc:cxnChg chg="add del">
          <ac:chgData name="Nela Potok" userId="S::nelpot5705@edu.wroclaw.pl::ca990d43-c79a-4f0f-8f9c-abc08610ce18" providerId="AD" clId="Web-{60B61918-F8FC-4A25-8EAC-4A173F807C6D}" dt="2021-04-14T13:11:51.325" v="681"/>
          <ac:cxnSpMkLst>
            <pc:docMk/>
            <pc:sldMk cId="3958042347" sldId="269"/>
            <ac:cxnSpMk id="36" creationId="{C1519082-3ED6-4BE5-A2C5-6EC8D2ABDA74}"/>
          </ac:cxnSpMkLst>
        </pc:cxnChg>
        <pc:cxnChg chg="add del">
          <ac:chgData name="Nela Potok" userId="S::nelpot5705@edu.wroclaw.pl::ca990d43-c79a-4f0f-8f9c-abc08610ce18" providerId="AD" clId="Web-{60B61918-F8FC-4A25-8EAC-4A173F807C6D}" dt="2021-04-14T14:17:16.709" v="1077"/>
          <ac:cxnSpMkLst>
            <pc:docMk/>
            <pc:sldMk cId="3958042347" sldId="269"/>
            <ac:cxnSpMk id="51" creationId="{85D24317-6D0E-4553-A14C-1FA053CABFB5}"/>
          </ac:cxnSpMkLst>
        </pc:cxnChg>
        <pc:cxnChg chg="add del">
          <ac:chgData name="Nela Potok" userId="S::nelpot5705@edu.wroclaw.pl::ca990d43-c79a-4f0f-8f9c-abc08610ce18" providerId="AD" clId="Web-{60B61918-F8FC-4A25-8EAC-4A173F807C6D}" dt="2021-04-14T14:17:16.709" v="1077"/>
          <ac:cxnSpMkLst>
            <pc:docMk/>
            <pc:sldMk cId="3958042347" sldId="269"/>
            <ac:cxnSpMk id="54" creationId="{1AA718E0-F8D2-4975-85FE-D33E8A7B9176}"/>
          </ac:cxnSpMkLst>
        </pc:cxnChg>
        <pc:cxnChg chg="add del">
          <ac:chgData name="Nela Potok" userId="S::nelpot5705@edu.wroclaw.pl::ca990d43-c79a-4f0f-8f9c-abc08610ce18" providerId="AD" clId="Web-{60B61918-F8FC-4A25-8EAC-4A173F807C6D}" dt="2021-04-14T14:17:16.709" v="1077"/>
          <ac:cxnSpMkLst>
            <pc:docMk/>
            <pc:sldMk cId="3958042347" sldId="269"/>
            <ac:cxnSpMk id="56" creationId="{530B4850-945A-46A3-9947-3CA9A8DFB4A2}"/>
          </ac:cxnSpMkLst>
        </pc:cxnChg>
      </pc:sldChg>
      <pc:sldChg chg="modTransition">
        <pc:chgData name="Nela Potok" userId="S::nelpot5705@edu.wroclaw.pl::ca990d43-c79a-4f0f-8f9c-abc08610ce18" providerId="AD" clId="Web-{60B61918-F8FC-4A25-8EAC-4A173F807C6D}" dt="2021-04-14T15:27:07.583" v="1415"/>
        <pc:sldMkLst>
          <pc:docMk/>
          <pc:sldMk cId="2412653624" sldId="270"/>
        </pc:sldMkLst>
      </pc:sldChg>
      <pc:sldChg chg="addSp delSp modSp modTransition">
        <pc:chgData name="Nela Potok" userId="S::nelpot5705@edu.wroclaw.pl::ca990d43-c79a-4f0f-8f9c-abc08610ce18" providerId="AD" clId="Web-{60B61918-F8FC-4A25-8EAC-4A173F807C6D}" dt="2021-04-14T15:27:07.583" v="1415"/>
        <pc:sldMkLst>
          <pc:docMk/>
          <pc:sldMk cId="2841864946" sldId="271"/>
        </pc:sldMkLst>
        <pc:spChg chg="mod">
          <ac:chgData name="Nela Potok" userId="S::nelpot5705@edu.wroclaw.pl::ca990d43-c79a-4f0f-8f9c-abc08610ce18" providerId="AD" clId="Web-{60B61918-F8FC-4A25-8EAC-4A173F807C6D}" dt="2021-04-14T15:02:08.998" v="1317" actId="1076"/>
          <ac:spMkLst>
            <pc:docMk/>
            <pc:sldMk cId="2841864946" sldId="271"/>
            <ac:spMk id="2" creationId="{61DC27AF-89FE-49EF-B29D-956624B2641A}"/>
          </ac:spMkLst>
        </pc:spChg>
        <pc:spChg chg="mod ord">
          <ac:chgData name="Nela Potok" userId="S::nelpot5705@edu.wroclaw.pl::ca990d43-c79a-4f0f-8f9c-abc08610ce18" providerId="AD" clId="Web-{60B61918-F8FC-4A25-8EAC-4A173F807C6D}" dt="2021-04-14T15:01:58.716" v="1314" actId="1076"/>
          <ac:spMkLst>
            <pc:docMk/>
            <pc:sldMk cId="2841864946" sldId="271"/>
            <ac:spMk id="4" creationId="{75B71A58-E768-40B1-8E26-812294B47872}"/>
          </ac:spMkLst>
        </pc:spChg>
        <pc:spChg chg="del">
          <ac:chgData name="Nela Potok" userId="S::nelpot5705@edu.wroclaw.pl::ca990d43-c79a-4f0f-8f9c-abc08610ce18" providerId="AD" clId="Web-{60B61918-F8FC-4A25-8EAC-4A173F807C6D}" dt="2021-04-14T15:01:38.028" v="1308"/>
          <ac:spMkLst>
            <pc:docMk/>
            <pc:sldMk cId="2841864946" sldId="271"/>
            <ac:spMk id="43" creationId="{04812C46-200A-4DEB-A05E-3ED6C68C2387}"/>
          </ac:spMkLst>
        </pc:spChg>
        <pc:spChg chg="add">
          <ac:chgData name="Nela Potok" userId="S::nelpot5705@edu.wroclaw.pl::ca990d43-c79a-4f0f-8f9c-abc08610ce18" providerId="AD" clId="Web-{60B61918-F8FC-4A25-8EAC-4A173F807C6D}" dt="2021-04-14T15:01:38.028" v="1308"/>
          <ac:spMkLst>
            <pc:docMk/>
            <pc:sldMk cId="2841864946" sldId="271"/>
            <ac:spMk id="48" creationId="{55C01129-3453-464D-A870-ED71C6E89D60}"/>
          </ac:spMkLst>
        </pc:spChg>
        <pc:spChg chg="add">
          <ac:chgData name="Nela Potok" userId="S::nelpot5705@edu.wroclaw.pl::ca990d43-c79a-4f0f-8f9c-abc08610ce18" providerId="AD" clId="Web-{60B61918-F8FC-4A25-8EAC-4A173F807C6D}" dt="2021-04-14T15:01:38.028" v="1308"/>
          <ac:spMkLst>
            <pc:docMk/>
            <pc:sldMk cId="2841864946" sldId="271"/>
            <ac:spMk id="50" creationId="{9D2781A6-5C82-4764-B489-F9A599C0A7EB}"/>
          </ac:spMkLst>
        </pc:spChg>
        <pc:picChg chg="mod">
          <ac:chgData name="Nela Potok" userId="S::nelpot5705@edu.wroclaw.pl::ca990d43-c79a-4f0f-8f9c-abc08610ce18" providerId="AD" clId="Web-{60B61918-F8FC-4A25-8EAC-4A173F807C6D}" dt="2021-04-14T15:01:38.028" v="1308"/>
          <ac:picMkLst>
            <pc:docMk/>
            <pc:sldMk cId="2841864946" sldId="271"/>
            <ac:picMk id="3" creationId="{C325832D-63B6-4EEB-82CA-19A63CFD09E4}"/>
          </ac:picMkLst>
        </pc:picChg>
        <pc:picChg chg="mod">
          <ac:chgData name="Nela Potok" userId="S::nelpot5705@edu.wroclaw.pl::ca990d43-c79a-4f0f-8f9c-abc08610ce18" providerId="AD" clId="Web-{60B61918-F8FC-4A25-8EAC-4A173F807C6D}" dt="2021-04-14T15:01:38.028" v="1308"/>
          <ac:picMkLst>
            <pc:docMk/>
            <pc:sldMk cId="2841864946" sldId="271"/>
            <ac:picMk id="5" creationId="{CE08688A-CE64-4EF6-951D-3B63CD4D583A}"/>
          </ac:picMkLst>
        </pc:picChg>
      </pc:sldChg>
      <pc:sldChg chg="add del replId">
        <pc:chgData name="Nela Potok" userId="S::nelpot5705@edu.wroclaw.pl::ca990d43-c79a-4f0f-8f9c-abc08610ce18" providerId="AD" clId="Web-{60B61918-F8FC-4A25-8EAC-4A173F807C6D}" dt="2021-04-14T12:50:03.979" v="427"/>
        <pc:sldMkLst>
          <pc:docMk/>
          <pc:sldMk cId="3486134605" sldId="272"/>
        </pc:sldMkLst>
      </pc:sldChg>
      <pc:sldChg chg="modTransition">
        <pc:chgData name="Nela Potok" userId="S::nelpot5705@edu.wroclaw.pl::ca990d43-c79a-4f0f-8f9c-abc08610ce18" providerId="AD" clId="Web-{60B61918-F8FC-4A25-8EAC-4A173F807C6D}" dt="2021-04-14T15:27:07.583" v="1415"/>
        <pc:sldMkLst>
          <pc:docMk/>
          <pc:sldMk cId="4203604157" sldId="272"/>
        </pc:sldMkLst>
      </pc:sldChg>
      <pc:sldChg chg="addSp delSp modSp new mod modTransition setBg">
        <pc:chgData name="Nela Potok" userId="S::nelpot5705@edu.wroclaw.pl::ca990d43-c79a-4f0f-8f9c-abc08610ce18" providerId="AD" clId="Web-{60B61918-F8FC-4A25-8EAC-4A173F807C6D}" dt="2021-04-14T15:27:07.583" v="1415"/>
        <pc:sldMkLst>
          <pc:docMk/>
          <pc:sldMk cId="4127377297" sldId="273"/>
        </pc:sldMkLst>
        <pc:spChg chg="add mod ord">
          <ac:chgData name="Nela Potok" userId="S::nelpot5705@edu.wroclaw.pl::ca990d43-c79a-4f0f-8f9c-abc08610ce18" providerId="AD" clId="Web-{60B61918-F8FC-4A25-8EAC-4A173F807C6D}" dt="2021-04-14T14:25:08.315" v="1110"/>
          <ac:spMkLst>
            <pc:docMk/>
            <pc:sldMk cId="4127377297" sldId="273"/>
            <ac:spMk id="2" creationId="{3CB64725-85A3-4A13-8E9E-2E0FEB52E098}"/>
          </ac:spMkLst>
        </pc:spChg>
        <pc:spChg chg="add mod ord">
          <ac:chgData name="Nela Potok" userId="S::nelpot5705@edu.wroclaw.pl::ca990d43-c79a-4f0f-8f9c-abc08610ce18" providerId="AD" clId="Web-{60B61918-F8FC-4A25-8EAC-4A173F807C6D}" dt="2021-04-14T14:28:56.805" v="1145" actId="1076"/>
          <ac:spMkLst>
            <pc:docMk/>
            <pc:sldMk cId="4127377297" sldId="273"/>
            <ac:spMk id="3" creationId="{B787E103-C593-4FC8-89AD-484E4603DCB3}"/>
          </ac:spMkLst>
        </pc:spChg>
        <pc:spChg chg="add del">
          <ac:chgData name="Nela Potok" userId="S::nelpot5705@edu.wroclaw.pl::ca990d43-c79a-4f0f-8f9c-abc08610ce18" providerId="AD" clId="Web-{60B61918-F8FC-4A25-8EAC-4A173F807C6D}" dt="2021-04-14T14:25:08.315" v="1110"/>
          <ac:spMkLst>
            <pc:docMk/>
            <pc:sldMk cId="4127377297" sldId="273"/>
            <ac:spMk id="6" creationId="{60E9A6ED-B880-44EA-8D60-C9D3C82CCBD2}"/>
          </ac:spMkLst>
        </pc:spChg>
        <pc:spChg chg="add del">
          <ac:chgData name="Nela Potok" userId="S::nelpot5705@edu.wroclaw.pl::ca990d43-c79a-4f0f-8f9c-abc08610ce18" providerId="AD" clId="Web-{60B61918-F8FC-4A25-8EAC-4A173F807C6D}" dt="2021-04-14T13:34:54.596" v="823"/>
          <ac:spMkLst>
            <pc:docMk/>
            <pc:sldMk cId="4127377297" sldId="273"/>
            <ac:spMk id="9" creationId="{0E3596DD-156A-473E-9BB3-C6A29F7574E9}"/>
          </ac:spMkLst>
        </pc:spChg>
        <pc:spChg chg="add del">
          <ac:chgData name="Nela Potok" userId="S::nelpot5705@edu.wroclaw.pl::ca990d43-c79a-4f0f-8f9c-abc08610ce18" providerId="AD" clId="Web-{60B61918-F8FC-4A25-8EAC-4A173F807C6D}" dt="2021-04-14T13:34:54.596" v="823"/>
          <ac:spMkLst>
            <pc:docMk/>
            <pc:sldMk cId="4127377297" sldId="273"/>
            <ac:spMk id="11" creationId="{2C46C4D6-C474-4E92-B52E-944C1118F7B6}"/>
          </ac:spMkLst>
        </pc:spChg>
        <pc:spChg chg="add">
          <ac:chgData name="Nela Potok" userId="S::nelpot5705@edu.wroclaw.pl::ca990d43-c79a-4f0f-8f9c-abc08610ce18" providerId="AD" clId="Web-{60B61918-F8FC-4A25-8EAC-4A173F807C6D}" dt="2021-04-14T14:25:08.315" v="1110"/>
          <ac:spMkLst>
            <pc:docMk/>
            <pc:sldMk cId="4127377297" sldId="273"/>
            <ac:spMk id="12" creationId="{55C01129-3453-464D-A870-ED71C6E89D60}"/>
          </ac:spMkLst>
        </pc:spChg>
        <pc:spChg chg="add">
          <ac:chgData name="Nela Potok" userId="S::nelpot5705@edu.wroclaw.pl::ca990d43-c79a-4f0f-8f9c-abc08610ce18" providerId="AD" clId="Web-{60B61918-F8FC-4A25-8EAC-4A173F807C6D}" dt="2021-04-14T14:25:08.315" v="1110"/>
          <ac:spMkLst>
            <pc:docMk/>
            <pc:sldMk cId="4127377297" sldId="273"/>
            <ac:spMk id="14" creationId="{9D2781A6-5C82-4764-B489-F9A599C0A7EB}"/>
          </ac:spMkLst>
        </pc:spChg>
        <pc:picChg chg="add del mod">
          <ac:chgData name="Nela Potok" userId="S::nelpot5705@edu.wroclaw.pl::ca990d43-c79a-4f0f-8f9c-abc08610ce18" providerId="AD" clId="Web-{60B61918-F8FC-4A25-8EAC-4A173F807C6D}" dt="2021-04-14T14:21:21.247" v="1104"/>
          <ac:picMkLst>
            <pc:docMk/>
            <pc:sldMk cId="4127377297" sldId="273"/>
            <ac:picMk id="4" creationId="{334B6FEA-5C70-439E-9CF5-94F24ED0C5E2}"/>
          </ac:picMkLst>
        </pc:picChg>
        <pc:picChg chg="add mod">
          <ac:chgData name="Nela Potok" userId="S::nelpot5705@edu.wroclaw.pl::ca990d43-c79a-4f0f-8f9c-abc08610ce18" providerId="AD" clId="Web-{60B61918-F8FC-4A25-8EAC-4A173F807C6D}" dt="2021-04-14T14:25:08.315" v="1110"/>
          <ac:picMkLst>
            <pc:docMk/>
            <pc:sldMk cId="4127377297" sldId="273"/>
            <ac:picMk id="5" creationId="{73CAE81E-28EB-4B64-8C75-18CCAE62CD85}"/>
          </ac:picMkLst>
        </pc:picChg>
        <pc:picChg chg="add mod">
          <ac:chgData name="Nela Potok" userId="S::nelpot5705@edu.wroclaw.pl::ca990d43-c79a-4f0f-8f9c-abc08610ce18" providerId="AD" clId="Web-{60B61918-F8FC-4A25-8EAC-4A173F807C6D}" dt="2021-04-14T14:25:08.315" v="1110"/>
          <ac:picMkLst>
            <pc:docMk/>
            <pc:sldMk cId="4127377297" sldId="273"/>
            <ac:picMk id="7" creationId="{068B3F51-A992-4DBB-9747-6A7D07D0A011}"/>
          </ac:picMkLst>
        </pc:picChg>
        <pc:picChg chg="del">
          <ac:chgData name="Nela Potok" userId="S::nelpot5705@edu.wroclaw.pl::ca990d43-c79a-4f0f-8f9c-abc08610ce18" providerId="AD" clId="Web-{60B61918-F8FC-4A25-8EAC-4A173F807C6D}" dt="2021-04-14T14:38:27.242" v="1214"/>
          <ac:picMkLst>
            <pc:docMk/>
            <pc:sldMk cId="4127377297" sldId="273"/>
            <ac:picMk id="8" creationId="{8A20ED46-1F12-4180-BB85-816DBE9581BB}"/>
          </ac:picMkLst>
        </pc:picChg>
      </pc:sldChg>
      <pc:sldChg chg="modTransition">
        <pc:chgData name="Nela Potok" userId="S::nelpot5705@edu.wroclaw.pl::ca990d43-c79a-4f0f-8f9c-abc08610ce18" providerId="AD" clId="Web-{60B61918-F8FC-4A25-8EAC-4A173F807C6D}" dt="2021-04-14T15:27:07.583" v="1415"/>
        <pc:sldMkLst>
          <pc:docMk/>
          <pc:sldMk cId="2300453552" sldId="274"/>
        </pc:sldMkLst>
      </pc:sldChg>
      <pc:sldChg chg="modTransition">
        <pc:chgData name="Nela Potok" userId="S::nelpot5705@edu.wroclaw.pl::ca990d43-c79a-4f0f-8f9c-abc08610ce18" providerId="AD" clId="Web-{60B61918-F8FC-4A25-8EAC-4A173F807C6D}" dt="2021-04-14T15:27:07.583" v="1415"/>
        <pc:sldMkLst>
          <pc:docMk/>
          <pc:sldMk cId="1631390298" sldId="275"/>
        </pc:sldMkLst>
      </pc:sldChg>
      <pc:sldChg chg="addSp delSp modSp modTransition">
        <pc:chgData name="Nela Potok" userId="S::nelpot5705@edu.wroclaw.pl::ca990d43-c79a-4f0f-8f9c-abc08610ce18" providerId="AD" clId="Web-{60B61918-F8FC-4A25-8EAC-4A173F807C6D}" dt="2021-04-14T15:27:07.583" v="1415"/>
        <pc:sldMkLst>
          <pc:docMk/>
          <pc:sldMk cId="677711235" sldId="276"/>
        </pc:sldMkLst>
        <pc:spChg chg="mod">
          <ac:chgData name="Nela Potok" userId="S::nelpot5705@edu.wroclaw.pl::ca990d43-c79a-4f0f-8f9c-abc08610ce18" providerId="AD" clId="Web-{60B61918-F8FC-4A25-8EAC-4A173F807C6D}" dt="2021-04-14T15:04:44.549" v="1339"/>
          <ac:spMkLst>
            <pc:docMk/>
            <pc:sldMk cId="677711235" sldId="276"/>
            <ac:spMk id="2" creationId="{8320CBDC-591B-4B65-8F43-228263DB4029}"/>
          </ac:spMkLst>
        </pc:spChg>
        <pc:spChg chg="mod">
          <ac:chgData name="Nela Potok" userId="S::nelpot5705@edu.wroclaw.pl::ca990d43-c79a-4f0f-8f9c-abc08610ce18" providerId="AD" clId="Web-{60B61918-F8FC-4A25-8EAC-4A173F807C6D}" dt="2021-04-14T15:04:44.549" v="1339"/>
          <ac:spMkLst>
            <pc:docMk/>
            <pc:sldMk cId="677711235" sldId="276"/>
            <ac:spMk id="4" creationId="{C8374ACF-F8C5-4D7E-8BD8-60FD4081EE1C}"/>
          </ac:spMkLst>
        </pc:spChg>
        <pc:spChg chg="add">
          <ac:chgData name="Nela Potok" userId="S::nelpot5705@edu.wroclaw.pl::ca990d43-c79a-4f0f-8f9c-abc08610ce18" providerId="AD" clId="Web-{60B61918-F8FC-4A25-8EAC-4A173F807C6D}" dt="2021-04-14T15:04:44.549" v="1339"/>
          <ac:spMkLst>
            <pc:docMk/>
            <pc:sldMk cId="677711235" sldId="276"/>
            <ac:spMk id="11" creationId="{55C01129-3453-464D-A870-ED71C6E89D60}"/>
          </ac:spMkLst>
        </pc:spChg>
        <pc:spChg chg="add">
          <ac:chgData name="Nela Potok" userId="S::nelpot5705@edu.wroclaw.pl::ca990d43-c79a-4f0f-8f9c-abc08610ce18" providerId="AD" clId="Web-{60B61918-F8FC-4A25-8EAC-4A173F807C6D}" dt="2021-04-14T15:04:44.549" v="1339"/>
          <ac:spMkLst>
            <pc:docMk/>
            <pc:sldMk cId="677711235" sldId="276"/>
            <ac:spMk id="12" creationId="{9D2781A6-5C82-4764-B489-F9A599C0A7EB}"/>
          </ac:spMkLst>
        </pc:spChg>
        <pc:picChg chg="mod">
          <ac:chgData name="Nela Potok" userId="S::nelpot5705@edu.wroclaw.pl::ca990d43-c79a-4f0f-8f9c-abc08610ce18" providerId="AD" clId="Web-{60B61918-F8FC-4A25-8EAC-4A173F807C6D}" dt="2021-04-14T15:04:44.549" v="1339"/>
          <ac:picMkLst>
            <pc:docMk/>
            <pc:sldMk cId="677711235" sldId="276"/>
            <ac:picMk id="3" creationId="{879044B9-B1D8-42AB-A941-1A7FF8E6051D}"/>
          </ac:picMkLst>
        </pc:picChg>
        <pc:picChg chg="mod">
          <ac:chgData name="Nela Potok" userId="S::nelpot5705@edu.wroclaw.pl::ca990d43-c79a-4f0f-8f9c-abc08610ce18" providerId="AD" clId="Web-{60B61918-F8FC-4A25-8EAC-4A173F807C6D}" dt="2021-04-14T15:04:44.549" v="1339"/>
          <ac:picMkLst>
            <pc:docMk/>
            <pc:sldMk cId="677711235" sldId="276"/>
            <ac:picMk id="5" creationId="{492CCA16-67B8-4159-AC76-9EBED49B73E4}"/>
          </ac:picMkLst>
        </pc:picChg>
        <pc:picChg chg="del">
          <ac:chgData name="Nela Potok" userId="S::nelpot5705@edu.wroclaw.pl::ca990d43-c79a-4f0f-8f9c-abc08610ce18" providerId="AD" clId="Web-{60B61918-F8FC-4A25-8EAC-4A173F807C6D}" dt="2021-04-14T15:04:44.549" v="1339"/>
          <ac:picMkLst>
            <pc:docMk/>
            <pc:sldMk cId="677711235" sldId="276"/>
            <ac:picMk id="9" creationId="{54DDEBDD-D8BD-41A6-8A0D-B00E3768B0F9}"/>
          </ac:picMkLst>
        </pc:picChg>
      </pc:sldChg>
      <pc:sldChg chg="del">
        <pc:chgData name="Nela Potok" userId="S::nelpot5705@edu.wroclaw.pl::ca990d43-c79a-4f0f-8f9c-abc08610ce18" providerId="AD" clId="Web-{60B61918-F8FC-4A25-8EAC-4A173F807C6D}" dt="2021-04-14T13:37:50.397" v="862"/>
        <pc:sldMkLst>
          <pc:docMk/>
          <pc:sldMk cId="3177953080" sldId="277"/>
        </pc:sldMkLst>
      </pc:sldChg>
      <pc:sldChg chg="modTransition">
        <pc:chgData name="Nela Potok" userId="S::nelpot5705@edu.wroclaw.pl::ca990d43-c79a-4f0f-8f9c-abc08610ce18" providerId="AD" clId="Web-{60B61918-F8FC-4A25-8EAC-4A173F807C6D}" dt="2021-04-14T15:27:07.583" v="1415"/>
        <pc:sldMkLst>
          <pc:docMk/>
          <pc:sldMk cId="316599371" sldId="278"/>
        </pc:sldMkLst>
      </pc:sldChg>
      <pc:sldChg chg="modTransition">
        <pc:chgData name="Nela Potok" userId="S::nelpot5705@edu.wroclaw.pl::ca990d43-c79a-4f0f-8f9c-abc08610ce18" providerId="AD" clId="Web-{60B61918-F8FC-4A25-8EAC-4A173F807C6D}" dt="2021-04-14T15:27:07.583" v="1415"/>
        <pc:sldMkLst>
          <pc:docMk/>
          <pc:sldMk cId="4072043965" sldId="279"/>
        </pc:sldMkLst>
      </pc:sldChg>
      <pc:sldChg chg="modTransition">
        <pc:chgData name="Nela Potok" userId="S::nelpot5705@edu.wroclaw.pl::ca990d43-c79a-4f0f-8f9c-abc08610ce18" providerId="AD" clId="Web-{60B61918-F8FC-4A25-8EAC-4A173F807C6D}" dt="2021-04-14T15:27:07.583" v="1415"/>
        <pc:sldMkLst>
          <pc:docMk/>
          <pc:sldMk cId="2198795094" sldId="280"/>
        </pc:sldMkLst>
      </pc:sldChg>
      <pc:sldChg chg="addSp delSp modSp modTransition">
        <pc:chgData name="Nela Potok" userId="S::nelpot5705@edu.wroclaw.pl::ca990d43-c79a-4f0f-8f9c-abc08610ce18" providerId="AD" clId="Web-{60B61918-F8FC-4A25-8EAC-4A173F807C6D}" dt="2021-04-14T15:27:07.583" v="1415"/>
        <pc:sldMkLst>
          <pc:docMk/>
          <pc:sldMk cId="4060629870" sldId="281"/>
        </pc:sldMkLst>
        <pc:spChg chg="mod">
          <ac:chgData name="Nela Potok" userId="S::nelpot5705@edu.wroclaw.pl::ca990d43-c79a-4f0f-8f9c-abc08610ce18" providerId="AD" clId="Web-{60B61918-F8FC-4A25-8EAC-4A173F807C6D}" dt="2021-04-14T15:02:48.030" v="1324" actId="20577"/>
          <ac:spMkLst>
            <pc:docMk/>
            <pc:sldMk cId="4060629870" sldId="281"/>
            <ac:spMk id="2" creationId="{53A80F00-880D-4AD4-9CA2-7B5C7C74929D}"/>
          </ac:spMkLst>
        </pc:spChg>
        <pc:spChg chg="mod">
          <ac:chgData name="Nela Potok" userId="S::nelpot5705@edu.wroclaw.pl::ca990d43-c79a-4f0f-8f9c-abc08610ce18" providerId="AD" clId="Web-{60B61918-F8FC-4A25-8EAC-4A173F807C6D}" dt="2021-04-14T15:03:02.296" v="1330" actId="1076"/>
          <ac:spMkLst>
            <pc:docMk/>
            <pc:sldMk cId="4060629870" sldId="281"/>
            <ac:spMk id="4" creationId="{835C1708-B2D0-4794-BAD8-E82C24792D84}"/>
          </ac:spMkLst>
        </pc:spChg>
        <pc:spChg chg="del">
          <ac:chgData name="Nela Potok" userId="S::nelpot5705@edu.wroclaw.pl::ca990d43-c79a-4f0f-8f9c-abc08610ce18" providerId="AD" clId="Web-{60B61918-F8FC-4A25-8EAC-4A173F807C6D}" dt="2021-04-14T15:02:27.795" v="1318"/>
          <ac:spMkLst>
            <pc:docMk/>
            <pc:sldMk cId="4060629870" sldId="281"/>
            <ac:spMk id="9" creationId="{04812C46-200A-4DEB-A05E-3ED6C68C2387}"/>
          </ac:spMkLst>
        </pc:spChg>
        <pc:spChg chg="add">
          <ac:chgData name="Nela Potok" userId="S::nelpot5705@edu.wroclaw.pl::ca990d43-c79a-4f0f-8f9c-abc08610ce18" providerId="AD" clId="Web-{60B61918-F8FC-4A25-8EAC-4A173F807C6D}" dt="2021-04-14T15:02:27.795" v="1318"/>
          <ac:spMkLst>
            <pc:docMk/>
            <pc:sldMk cId="4060629870" sldId="281"/>
            <ac:spMk id="14" creationId="{55C01129-3453-464D-A870-ED71C6E89D60}"/>
          </ac:spMkLst>
        </pc:spChg>
        <pc:spChg chg="add">
          <ac:chgData name="Nela Potok" userId="S::nelpot5705@edu.wroclaw.pl::ca990d43-c79a-4f0f-8f9c-abc08610ce18" providerId="AD" clId="Web-{60B61918-F8FC-4A25-8EAC-4A173F807C6D}" dt="2021-04-14T15:02:27.795" v="1318"/>
          <ac:spMkLst>
            <pc:docMk/>
            <pc:sldMk cId="4060629870" sldId="281"/>
            <ac:spMk id="16" creationId="{9D2781A6-5C82-4764-B489-F9A599C0A7EB}"/>
          </ac:spMkLst>
        </pc:spChg>
        <pc:picChg chg="mod ord">
          <ac:chgData name="Nela Potok" userId="S::nelpot5705@edu.wroclaw.pl::ca990d43-c79a-4f0f-8f9c-abc08610ce18" providerId="AD" clId="Web-{60B61918-F8FC-4A25-8EAC-4A173F807C6D}" dt="2021-04-14T15:02:27.795" v="1318"/>
          <ac:picMkLst>
            <pc:docMk/>
            <pc:sldMk cId="4060629870" sldId="281"/>
            <ac:picMk id="3" creationId="{05D4B59A-CA7D-495F-82E4-0BB562F1B95D}"/>
          </ac:picMkLst>
        </pc:picChg>
        <pc:picChg chg="mod ord">
          <ac:chgData name="Nela Potok" userId="S::nelpot5705@edu.wroclaw.pl::ca990d43-c79a-4f0f-8f9c-abc08610ce18" providerId="AD" clId="Web-{60B61918-F8FC-4A25-8EAC-4A173F807C6D}" dt="2021-04-14T15:02:27.795" v="1318"/>
          <ac:picMkLst>
            <pc:docMk/>
            <pc:sldMk cId="4060629870" sldId="281"/>
            <ac:picMk id="5" creationId="{A22CC174-AA5A-43A8-99F3-5B6F3C72ABA6}"/>
          </ac:picMkLst>
        </pc:picChg>
      </pc:sldChg>
      <pc:sldChg chg="addSp delSp modSp new mod modTransition setBg">
        <pc:chgData name="Nela Potok" userId="S::nelpot5705@edu.wroclaw.pl::ca990d43-c79a-4f0f-8f9c-abc08610ce18" providerId="AD" clId="Web-{60B61918-F8FC-4A25-8EAC-4A173F807C6D}" dt="2021-04-14T15:27:07.583" v="1415"/>
        <pc:sldMkLst>
          <pc:docMk/>
          <pc:sldMk cId="1679271132" sldId="283"/>
        </pc:sldMkLst>
        <pc:spChg chg="add mod ord">
          <ac:chgData name="Nela Potok" userId="S::nelpot5705@edu.wroclaw.pl::ca990d43-c79a-4f0f-8f9c-abc08610ce18" providerId="AD" clId="Web-{60B61918-F8FC-4A25-8EAC-4A173F807C6D}" dt="2021-04-14T14:48:24.476" v="1256" actId="1076"/>
          <ac:spMkLst>
            <pc:docMk/>
            <pc:sldMk cId="1679271132" sldId="283"/>
            <ac:spMk id="2" creationId="{BEB3223D-9C12-4A20-B277-65597043C0F1}"/>
          </ac:spMkLst>
        </pc:spChg>
        <pc:spChg chg="add del">
          <ac:chgData name="Nela Potok" userId="S::nelpot5705@edu.wroclaw.pl::ca990d43-c79a-4f0f-8f9c-abc08610ce18" providerId="AD" clId="Web-{60B61918-F8FC-4A25-8EAC-4A173F807C6D}" dt="2021-04-14T14:47:47.553" v="1246"/>
          <ac:spMkLst>
            <pc:docMk/>
            <pc:sldMk cId="1679271132" sldId="283"/>
            <ac:spMk id="12" creationId="{55C01129-3453-464D-A870-ED71C6E89D60}"/>
          </ac:spMkLst>
        </pc:spChg>
        <pc:spChg chg="add del">
          <ac:chgData name="Nela Potok" userId="S::nelpot5705@edu.wroclaw.pl::ca990d43-c79a-4f0f-8f9c-abc08610ce18" providerId="AD" clId="Web-{60B61918-F8FC-4A25-8EAC-4A173F807C6D}" dt="2021-04-14T14:47:47.553" v="1246"/>
          <ac:spMkLst>
            <pc:docMk/>
            <pc:sldMk cId="1679271132" sldId="283"/>
            <ac:spMk id="14" creationId="{9D2781A6-5C82-4764-B489-F9A599C0A7EB}"/>
          </ac:spMkLst>
        </pc:spChg>
        <pc:spChg chg="add">
          <ac:chgData name="Nela Potok" userId="S::nelpot5705@edu.wroclaw.pl::ca990d43-c79a-4f0f-8f9c-abc08610ce18" providerId="AD" clId="Web-{60B61918-F8FC-4A25-8EAC-4A173F807C6D}" dt="2021-04-14T14:47:47.553" v="1246"/>
          <ac:spMkLst>
            <pc:docMk/>
            <pc:sldMk cId="1679271132" sldId="283"/>
            <ac:spMk id="19" creationId="{55C01129-3453-464D-A870-ED71C6E89D60}"/>
          </ac:spMkLst>
        </pc:spChg>
        <pc:spChg chg="add">
          <ac:chgData name="Nela Potok" userId="S::nelpot5705@edu.wroclaw.pl::ca990d43-c79a-4f0f-8f9c-abc08610ce18" providerId="AD" clId="Web-{60B61918-F8FC-4A25-8EAC-4A173F807C6D}" dt="2021-04-14T14:47:47.553" v="1246"/>
          <ac:spMkLst>
            <pc:docMk/>
            <pc:sldMk cId="1679271132" sldId="283"/>
            <ac:spMk id="21" creationId="{9D2781A6-5C82-4764-B489-F9A599C0A7EB}"/>
          </ac:spMkLst>
        </pc:spChg>
        <pc:picChg chg="add del mod">
          <ac:chgData name="Nela Potok" userId="S::nelpot5705@edu.wroclaw.pl::ca990d43-c79a-4f0f-8f9c-abc08610ce18" providerId="AD" clId="Web-{60B61918-F8FC-4A25-8EAC-4A173F807C6D}" dt="2021-04-14T14:34:28.220" v="1165"/>
          <ac:picMkLst>
            <pc:docMk/>
            <pc:sldMk cId="1679271132" sldId="283"/>
            <ac:picMk id="3" creationId="{4394ACFB-71C3-425C-9336-A1B764E15450}"/>
          </ac:picMkLst>
        </pc:picChg>
        <pc:picChg chg="add del mod">
          <ac:chgData name="Nela Potok" userId="S::nelpot5705@edu.wroclaw.pl::ca990d43-c79a-4f0f-8f9c-abc08610ce18" providerId="AD" clId="Web-{60B61918-F8FC-4A25-8EAC-4A173F807C6D}" dt="2021-04-14T14:46:31.958" v="1244"/>
          <ac:picMkLst>
            <pc:docMk/>
            <pc:sldMk cId="1679271132" sldId="283"/>
            <ac:picMk id="5" creationId="{009D841F-0856-4839-A4C0-8A0F3B5C5644}"/>
          </ac:picMkLst>
        </pc:picChg>
        <pc:picChg chg="add del mod">
          <ac:chgData name="Nela Potok" userId="S::nelpot5705@edu.wroclaw.pl::ca990d43-c79a-4f0f-8f9c-abc08610ce18" providerId="AD" clId="Web-{60B61918-F8FC-4A25-8EAC-4A173F807C6D}" dt="2021-04-14T14:46:06.801" v="1235"/>
          <ac:picMkLst>
            <pc:docMk/>
            <pc:sldMk cId="1679271132" sldId="283"/>
            <ac:picMk id="6" creationId="{7D4EBA24-921C-4204-A1B4-B6C484CFFF80}"/>
          </ac:picMkLst>
        </pc:picChg>
        <pc:picChg chg="add mod">
          <ac:chgData name="Nela Potok" userId="S::nelpot5705@edu.wroclaw.pl::ca990d43-c79a-4f0f-8f9c-abc08610ce18" providerId="AD" clId="Web-{60B61918-F8FC-4A25-8EAC-4A173F807C6D}" dt="2021-04-14T14:46:12.129" v="1239"/>
          <ac:picMkLst>
            <pc:docMk/>
            <pc:sldMk cId="1679271132" sldId="283"/>
            <ac:picMk id="7" creationId="{2489A754-D2A8-45C1-A4B2-1C6F3B7A2A14}"/>
          </ac:picMkLst>
        </pc:picChg>
        <pc:picChg chg="add mod ord">
          <ac:chgData name="Nela Potok" userId="S::nelpot5705@edu.wroclaw.pl::ca990d43-c79a-4f0f-8f9c-abc08610ce18" providerId="AD" clId="Web-{60B61918-F8FC-4A25-8EAC-4A173F807C6D}" dt="2021-04-14T14:47:47.553" v="1246"/>
          <ac:picMkLst>
            <pc:docMk/>
            <pc:sldMk cId="1679271132" sldId="283"/>
            <ac:picMk id="8" creationId="{63BDD14F-4001-410F-AA0D-12060CC41C92}"/>
          </ac:picMkLst>
        </pc:picChg>
      </pc:sldChg>
      <pc:sldChg chg="modSp modTransition">
        <pc:chgData name="Nela Potok" userId="S::nelpot5705@edu.wroclaw.pl::ca990d43-c79a-4f0f-8f9c-abc08610ce18" providerId="AD" clId="Web-{60B61918-F8FC-4A25-8EAC-4A173F807C6D}" dt="2021-04-14T15:46:19.957" v="1437" actId="20577"/>
        <pc:sldMkLst>
          <pc:docMk/>
          <pc:sldMk cId="3670284623" sldId="284"/>
        </pc:sldMkLst>
        <pc:spChg chg="mod">
          <ac:chgData name="Nela Potok" userId="S::nelpot5705@edu.wroclaw.pl::ca990d43-c79a-4f0f-8f9c-abc08610ce18" providerId="AD" clId="Web-{60B61918-F8FC-4A25-8EAC-4A173F807C6D}" dt="2021-04-14T15:46:19.957" v="1437" actId="20577"/>
          <ac:spMkLst>
            <pc:docMk/>
            <pc:sldMk cId="3670284623" sldId="284"/>
            <ac:spMk id="2" creationId="{A0498801-ECF8-4A30-AFB8-3C887A301E19}"/>
          </ac:spMkLst>
        </pc:spChg>
      </pc:sldChg>
      <pc:sldChg chg="modTransition">
        <pc:chgData name="Nela Potok" userId="S::nelpot5705@edu.wroclaw.pl::ca990d43-c79a-4f0f-8f9c-abc08610ce18" providerId="AD" clId="Web-{60B61918-F8FC-4A25-8EAC-4A173F807C6D}" dt="2021-04-14T15:27:07.583" v="1415"/>
        <pc:sldMkLst>
          <pc:docMk/>
          <pc:sldMk cId="3118076064" sldId="285"/>
        </pc:sldMkLst>
      </pc:sldChg>
      <pc:sldChg chg="addSp delSp modSp modTransition">
        <pc:chgData name="Nela Potok" userId="S::nelpot5705@edu.wroclaw.pl::ca990d43-c79a-4f0f-8f9c-abc08610ce18" providerId="AD" clId="Web-{60B61918-F8FC-4A25-8EAC-4A173F807C6D}" dt="2021-04-14T15:27:07.583" v="1415"/>
        <pc:sldMkLst>
          <pc:docMk/>
          <pc:sldMk cId="1647368045" sldId="286"/>
        </pc:sldMkLst>
        <pc:spChg chg="mod">
          <ac:chgData name="Nela Potok" userId="S::nelpot5705@edu.wroclaw.pl::ca990d43-c79a-4f0f-8f9c-abc08610ce18" providerId="AD" clId="Web-{60B61918-F8FC-4A25-8EAC-4A173F807C6D}" dt="2021-04-14T15:04:39.189" v="1338"/>
          <ac:spMkLst>
            <pc:docMk/>
            <pc:sldMk cId="1647368045" sldId="286"/>
            <ac:spMk id="2" creationId="{59550871-EEFF-4F35-AC17-B8CB12F9ED16}"/>
          </ac:spMkLst>
        </pc:spChg>
        <pc:spChg chg="mod">
          <ac:chgData name="Nela Potok" userId="S::nelpot5705@edu.wroclaw.pl::ca990d43-c79a-4f0f-8f9c-abc08610ce18" providerId="AD" clId="Web-{60B61918-F8FC-4A25-8EAC-4A173F807C6D}" dt="2021-04-14T15:22:36.483" v="1405" actId="20577"/>
          <ac:spMkLst>
            <pc:docMk/>
            <pc:sldMk cId="1647368045" sldId="286"/>
            <ac:spMk id="3" creationId="{9B6F949C-25A9-4262-BB48-893FDD83509E}"/>
          </ac:spMkLst>
        </pc:spChg>
        <pc:spChg chg="add">
          <ac:chgData name="Nela Potok" userId="S::nelpot5705@edu.wroclaw.pl::ca990d43-c79a-4f0f-8f9c-abc08610ce18" providerId="AD" clId="Web-{60B61918-F8FC-4A25-8EAC-4A173F807C6D}" dt="2021-04-14T15:04:39.189" v="1338"/>
          <ac:spMkLst>
            <pc:docMk/>
            <pc:sldMk cId="1647368045" sldId="286"/>
            <ac:spMk id="8" creationId="{55C01129-3453-464D-A870-ED71C6E89D60}"/>
          </ac:spMkLst>
        </pc:spChg>
        <pc:spChg chg="add">
          <ac:chgData name="Nela Potok" userId="S::nelpot5705@edu.wroclaw.pl::ca990d43-c79a-4f0f-8f9c-abc08610ce18" providerId="AD" clId="Web-{60B61918-F8FC-4A25-8EAC-4A173F807C6D}" dt="2021-04-14T15:04:39.189" v="1338"/>
          <ac:spMkLst>
            <pc:docMk/>
            <pc:sldMk cId="1647368045" sldId="286"/>
            <ac:spMk id="10" creationId="{9D2781A6-5C82-4764-B489-F9A599C0A7EB}"/>
          </ac:spMkLst>
        </pc:spChg>
        <pc:picChg chg="del">
          <ac:chgData name="Nela Potok" userId="S::nelpot5705@edu.wroclaw.pl::ca990d43-c79a-4f0f-8f9c-abc08610ce18" providerId="AD" clId="Web-{60B61918-F8FC-4A25-8EAC-4A173F807C6D}" dt="2021-04-14T15:04:36.298" v="1337"/>
          <ac:picMkLst>
            <pc:docMk/>
            <pc:sldMk cId="1647368045" sldId="286"/>
            <ac:picMk id="4" creationId="{19C7E528-35AF-4D4F-AD8F-5DF08F88383A}"/>
          </ac:picMkLst>
        </pc:picChg>
        <pc:picChg chg="mod">
          <ac:chgData name="Nela Potok" userId="S::nelpot5705@edu.wroclaw.pl::ca990d43-c79a-4f0f-8f9c-abc08610ce18" providerId="AD" clId="Web-{60B61918-F8FC-4A25-8EAC-4A173F807C6D}" dt="2021-04-14T15:04:39.189" v="1338"/>
          <ac:picMkLst>
            <pc:docMk/>
            <pc:sldMk cId="1647368045" sldId="286"/>
            <ac:picMk id="5" creationId="{78AB96E6-CCBE-4C89-8CC2-02FEC0C9B53B}"/>
          </ac:picMkLst>
        </pc:picChg>
        <pc:picChg chg="mod ord">
          <ac:chgData name="Nela Potok" userId="S::nelpot5705@edu.wroclaw.pl::ca990d43-c79a-4f0f-8f9c-abc08610ce18" providerId="AD" clId="Web-{60B61918-F8FC-4A25-8EAC-4A173F807C6D}" dt="2021-04-14T15:04:39.189" v="1338"/>
          <ac:picMkLst>
            <pc:docMk/>
            <pc:sldMk cId="1647368045" sldId="286"/>
            <ac:picMk id="6" creationId="{B7BAA1EE-A86C-4B3D-94B3-72A3EE708261}"/>
          </ac:picMkLst>
        </pc:picChg>
      </pc:sldChg>
      <pc:sldChg chg="modTransition">
        <pc:chgData name="Nela Potok" userId="S::nelpot5705@edu.wroclaw.pl::ca990d43-c79a-4f0f-8f9c-abc08610ce18" providerId="AD" clId="Web-{60B61918-F8FC-4A25-8EAC-4A173F807C6D}" dt="2021-04-14T15:27:07.583" v="1415"/>
        <pc:sldMkLst>
          <pc:docMk/>
          <pc:sldMk cId="2528839138" sldId="287"/>
        </pc:sldMkLst>
      </pc:sldChg>
      <pc:sldChg chg="addSp delSp modSp modTransition">
        <pc:chgData name="Nela Potok" userId="S::nelpot5705@edu.wroclaw.pl::ca990d43-c79a-4f0f-8f9c-abc08610ce18" providerId="AD" clId="Web-{60B61918-F8FC-4A25-8EAC-4A173F807C6D}" dt="2021-04-14T15:27:07.583" v="1415"/>
        <pc:sldMkLst>
          <pc:docMk/>
          <pc:sldMk cId="311098394" sldId="288"/>
        </pc:sldMkLst>
        <pc:spChg chg="mod">
          <ac:chgData name="Nela Potok" userId="S::nelpot5705@edu.wroclaw.pl::ca990d43-c79a-4f0f-8f9c-abc08610ce18" providerId="AD" clId="Web-{60B61918-F8FC-4A25-8EAC-4A173F807C6D}" dt="2021-04-14T15:04:26.548" v="1334"/>
          <ac:spMkLst>
            <pc:docMk/>
            <pc:sldMk cId="311098394" sldId="288"/>
            <ac:spMk id="2" creationId="{B1FC9F75-A062-43AC-8339-A338DCD5C2E0}"/>
          </ac:spMkLst>
        </pc:spChg>
        <pc:spChg chg="mod">
          <ac:chgData name="Nela Potok" userId="S::nelpot5705@edu.wroclaw.pl::ca990d43-c79a-4f0f-8f9c-abc08610ce18" providerId="AD" clId="Web-{60B61918-F8FC-4A25-8EAC-4A173F807C6D}" dt="2021-04-14T15:04:26.548" v="1334"/>
          <ac:spMkLst>
            <pc:docMk/>
            <pc:sldMk cId="311098394" sldId="288"/>
            <ac:spMk id="4" creationId="{BC67F98B-3B6C-49C5-A60D-3B1D4E37E926}"/>
          </ac:spMkLst>
        </pc:spChg>
        <pc:spChg chg="del">
          <ac:chgData name="Nela Potok" userId="S::nelpot5705@edu.wroclaw.pl::ca990d43-c79a-4f0f-8f9c-abc08610ce18" providerId="AD" clId="Web-{60B61918-F8FC-4A25-8EAC-4A173F807C6D}" dt="2021-04-14T15:04:26.548" v="1334"/>
          <ac:spMkLst>
            <pc:docMk/>
            <pc:sldMk cId="311098394" sldId="288"/>
            <ac:spMk id="9" creationId="{04812C46-200A-4DEB-A05E-3ED6C68C2387}"/>
          </ac:spMkLst>
        </pc:spChg>
        <pc:spChg chg="del">
          <ac:chgData name="Nela Potok" userId="S::nelpot5705@edu.wroclaw.pl::ca990d43-c79a-4f0f-8f9c-abc08610ce18" providerId="AD" clId="Web-{60B61918-F8FC-4A25-8EAC-4A173F807C6D}" dt="2021-04-14T15:04:26.548" v="1334"/>
          <ac:spMkLst>
            <pc:docMk/>
            <pc:sldMk cId="311098394" sldId="288"/>
            <ac:spMk id="11" creationId="{D1EA859B-E555-4109-94F3-6700E046E008}"/>
          </ac:spMkLst>
        </pc:spChg>
        <pc:spChg chg="add">
          <ac:chgData name="Nela Potok" userId="S::nelpot5705@edu.wroclaw.pl::ca990d43-c79a-4f0f-8f9c-abc08610ce18" providerId="AD" clId="Web-{60B61918-F8FC-4A25-8EAC-4A173F807C6D}" dt="2021-04-14T15:04:26.548" v="1334"/>
          <ac:spMkLst>
            <pc:docMk/>
            <pc:sldMk cId="311098394" sldId="288"/>
            <ac:spMk id="16" creationId="{55C01129-3453-464D-A870-ED71C6E89D60}"/>
          </ac:spMkLst>
        </pc:spChg>
        <pc:spChg chg="add">
          <ac:chgData name="Nela Potok" userId="S::nelpot5705@edu.wroclaw.pl::ca990d43-c79a-4f0f-8f9c-abc08610ce18" providerId="AD" clId="Web-{60B61918-F8FC-4A25-8EAC-4A173F807C6D}" dt="2021-04-14T15:04:26.548" v="1334"/>
          <ac:spMkLst>
            <pc:docMk/>
            <pc:sldMk cId="311098394" sldId="288"/>
            <ac:spMk id="18" creationId="{9D2781A6-5C82-4764-B489-F9A599C0A7EB}"/>
          </ac:spMkLst>
        </pc:spChg>
        <pc:picChg chg="del">
          <ac:chgData name="Nela Potok" userId="S::nelpot5705@edu.wroclaw.pl::ca990d43-c79a-4f0f-8f9c-abc08610ce18" providerId="AD" clId="Web-{60B61918-F8FC-4A25-8EAC-4A173F807C6D}" dt="2021-04-14T15:04:22.642" v="1333"/>
          <ac:picMkLst>
            <pc:docMk/>
            <pc:sldMk cId="311098394" sldId="288"/>
            <ac:picMk id="3" creationId="{BB3B1D1F-C342-4E97-83CD-D867DCB349AD}"/>
          </ac:picMkLst>
        </pc:picChg>
        <pc:picChg chg="mod ord">
          <ac:chgData name="Nela Potok" userId="S::nelpot5705@edu.wroclaw.pl::ca990d43-c79a-4f0f-8f9c-abc08610ce18" providerId="AD" clId="Web-{60B61918-F8FC-4A25-8EAC-4A173F807C6D}" dt="2021-04-14T15:04:26.548" v="1334"/>
          <ac:picMkLst>
            <pc:docMk/>
            <pc:sldMk cId="311098394" sldId="288"/>
            <ac:picMk id="5" creationId="{07112BD0-7558-43D8-B08F-D2B1C90B3B25}"/>
          </ac:picMkLst>
        </pc:picChg>
        <pc:picChg chg="mod">
          <ac:chgData name="Nela Potok" userId="S::nelpot5705@edu.wroclaw.pl::ca990d43-c79a-4f0f-8f9c-abc08610ce18" providerId="AD" clId="Web-{60B61918-F8FC-4A25-8EAC-4A173F807C6D}" dt="2021-04-14T15:04:26.548" v="1334"/>
          <ac:picMkLst>
            <pc:docMk/>
            <pc:sldMk cId="311098394" sldId="288"/>
            <ac:picMk id="6" creationId="{1AAF8F02-CBFD-494B-BFBF-10E56534D75E}"/>
          </ac:picMkLst>
        </pc:picChg>
      </pc:sldChg>
      <pc:sldChg chg="addSp modSp modTransition">
        <pc:chgData name="Nela Potok" userId="S::nelpot5705@edu.wroclaw.pl::ca990d43-c79a-4f0f-8f9c-abc08610ce18" providerId="AD" clId="Web-{60B61918-F8FC-4A25-8EAC-4A173F807C6D}" dt="2021-04-14T15:27:07.583" v="1415"/>
        <pc:sldMkLst>
          <pc:docMk/>
          <pc:sldMk cId="1647352049" sldId="289"/>
        </pc:sldMkLst>
        <pc:spChg chg="mod">
          <ac:chgData name="Nela Potok" userId="S::nelpot5705@edu.wroclaw.pl::ca990d43-c79a-4f0f-8f9c-abc08610ce18" providerId="AD" clId="Web-{60B61918-F8FC-4A25-8EAC-4A173F807C6D}" dt="2021-04-14T15:03:31.937" v="1331"/>
          <ac:spMkLst>
            <pc:docMk/>
            <pc:sldMk cId="1647352049" sldId="289"/>
            <ac:spMk id="2" creationId="{36EE9BD3-5C55-478B-999C-EB4A72448D2C}"/>
          </ac:spMkLst>
        </pc:spChg>
        <pc:spChg chg="mod">
          <ac:chgData name="Nela Potok" userId="S::nelpot5705@edu.wroclaw.pl::ca990d43-c79a-4f0f-8f9c-abc08610ce18" providerId="AD" clId="Web-{60B61918-F8FC-4A25-8EAC-4A173F807C6D}" dt="2021-04-14T15:03:37.266" v="1332" actId="20577"/>
          <ac:spMkLst>
            <pc:docMk/>
            <pc:sldMk cId="1647352049" sldId="289"/>
            <ac:spMk id="4" creationId="{6C988466-5559-48D1-B8B2-7DC0B0F3B95A}"/>
          </ac:spMkLst>
        </pc:spChg>
        <pc:spChg chg="add">
          <ac:chgData name="Nela Potok" userId="S::nelpot5705@edu.wroclaw.pl::ca990d43-c79a-4f0f-8f9c-abc08610ce18" providerId="AD" clId="Web-{60B61918-F8FC-4A25-8EAC-4A173F807C6D}" dt="2021-04-14T15:03:31.937" v="1331"/>
          <ac:spMkLst>
            <pc:docMk/>
            <pc:sldMk cId="1647352049" sldId="289"/>
            <ac:spMk id="10" creationId="{55C01129-3453-464D-A870-ED71C6E89D60}"/>
          </ac:spMkLst>
        </pc:spChg>
        <pc:spChg chg="add">
          <ac:chgData name="Nela Potok" userId="S::nelpot5705@edu.wroclaw.pl::ca990d43-c79a-4f0f-8f9c-abc08610ce18" providerId="AD" clId="Web-{60B61918-F8FC-4A25-8EAC-4A173F807C6D}" dt="2021-04-14T15:03:31.937" v="1331"/>
          <ac:spMkLst>
            <pc:docMk/>
            <pc:sldMk cId="1647352049" sldId="289"/>
            <ac:spMk id="12" creationId="{9D2781A6-5C82-4764-B489-F9A599C0A7EB}"/>
          </ac:spMkLst>
        </pc:spChg>
        <pc:picChg chg="mod ord">
          <ac:chgData name="Nela Potok" userId="S::nelpot5705@edu.wroclaw.pl::ca990d43-c79a-4f0f-8f9c-abc08610ce18" providerId="AD" clId="Web-{60B61918-F8FC-4A25-8EAC-4A173F807C6D}" dt="2021-04-14T15:03:31.937" v="1331"/>
          <ac:picMkLst>
            <pc:docMk/>
            <pc:sldMk cId="1647352049" sldId="289"/>
            <ac:picMk id="3" creationId="{91488019-DDA8-479E-BCC4-F659DF923E5B}"/>
          </ac:picMkLst>
        </pc:picChg>
        <pc:picChg chg="mod ord">
          <ac:chgData name="Nela Potok" userId="S::nelpot5705@edu.wroclaw.pl::ca990d43-c79a-4f0f-8f9c-abc08610ce18" providerId="AD" clId="Web-{60B61918-F8FC-4A25-8EAC-4A173F807C6D}" dt="2021-04-14T15:03:31.937" v="1331"/>
          <ac:picMkLst>
            <pc:docMk/>
            <pc:sldMk cId="1647352049" sldId="289"/>
            <ac:picMk id="5" creationId="{9632F562-CB7C-4397-9AA6-4A855F9700E3}"/>
          </ac:picMkLst>
        </pc:picChg>
      </pc:sldChg>
      <pc:sldChg chg="addSp delSp modSp new mod modTransition setBg">
        <pc:chgData name="Nela Potok" userId="S::nelpot5705@edu.wroclaw.pl::ca990d43-c79a-4f0f-8f9c-abc08610ce18" providerId="AD" clId="Web-{60B61918-F8FC-4A25-8EAC-4A173F807C6D}" dt="2021-04-14T15:56:12.050" v="1492" actId="20577"/>
        <pc:sldMkLst>
          <pc:docMk/>
          <pc:sldMk cId="772118999" sldId="290"/>
        </pc:sldMkLst>
        <pc:spChg chg="add mod ord">
          <ac:chgData name="Nela Potok" userId="S::nelpot5705@edu.wroclaw.pl::ca990d43-c79a-4f0f-8f9c-abc08610ce18" providerId="AD" clId="Web-{60B61918-F8FC-4A25-8EAC-4A173F807C6D}" dt="2021-04-14T15:56:12.050" v="1492" actId="20577"/>
          <ac:spMkLst>
            <pc:docMk/>
            <pc:sldMk cId="772118999" sldId="290"/>
            <ac:spMk id="2" creationId="{8670180B-F441-4C51-9A05-B079B70F28EA}"/>
          </ac:spMkLst>
        </pc:spChg>
        <pc:spChg chg="add del">
          <ac:chgData name="Nela Potok" userId="S::nelpot5705@edu.wroclaw.pl::ca990d43-c79a-4f0f-8f9c-abc08610ce18" providerId="AD" clId="Web-{60B61918-F8FC-4A25-8EAC-4A173F807C6D}" dt="2021-04-14T14:54:33.548" v="1267"/>
          <ac:spMkLst>
            <pc:docMk/>
            <pc:sldMk cId="772118999" sldId="290"/>
            <ac:spMk id="10" creationId="{21A51E37-D838-41C8-A7D7-1E15BF264902}"/>
          </ac:spMkLst>
        </pc:spChg>
        <pc:spChg chg="add del">
          <ac:chgData name="Nela Potok" userId="S::nelpot5705@edu.wroclaw.pl::ca990d43-c79a-4f0f-8f9c-abc08610ce18" providerId="AD" clId="Web-{60B61918-F8FC-4A25-8EAC-4A173F807C6D}" dt="2021-04-14T14:54:33.548" v="1267"/>
          <ac:spMkLst>
            <pc:docMk/>
            <pc:sldMk cId="772118999" sldId="290"/>
            <ac:spMk id="12" creationId="{BF28A56E-4878-4600-B943-6EE54E2E6AF8}"/>
          </ac:spMkLst>
        </pc:spChg>
        <pc:spChg chg="add del">
          <ac:chgData name="Nela Potok" userId="S::nelpot5705@edu.wroclaw.pl::ca990d43-c79a-4f0f-8f9c-abc08610ce18" providerId="AD" clId="Web-{60B61918-F8FC-4A25-8EAC-4A173F807C6D}" dt="2021-04-14T15:54:40.048" v="1440"/>
          <ac:spMkLst>
            <pc:docMk/>
            <pc:sldMk cId="772118999" sldId="290"/>
            <ac:spMk id="17" creationId="{55C01129-3453-464D-A870-ED71C6E89D60}"/>
          </ac:spMkLst>
        </pc:spChg>
        <pc:spChg chg="add del">
          <ac:chgData name="Nela Potok" userId="S::nelpot5705@edu.wroclaw.pl::ca990d43-c79a-4f0f-8f9c-abc08610ce18" providerId="AD" clId="Web-{60B61918-F8FC-4A25-8EAC-4A173F807C6D}" dt="2021-04-14T15:54:40.048" v="1440"/>
          <ac:spMkLst>
            <pc:docMk/>
            <pc:sldMk cId="772118999" sldId="290"/>
            <ac:spMk id="19" creationId="{9D2781A6-5C82-4764-B489-F9A599C0A7EB}"/>
          </ac:spMkLst>
        </pc:spChg>
        <pc:spChg chg="add">
          <ac:chgData name="Nela Potok" userId="S::nelpot5705@edu.wroclaw.pl::ca990d43-c79a-4f0f-8f9c-abc08610ce18" providerId="AD" clId="Web-{60B61918-F8FC-4A25-8EAC-4A173F807C6D}" dt="2021-04-14T15:54:40.048" v="1440"/>
          <ac:spMkLst>
            <pc:docMk/>
            <pc:sldMk cId="772118999" sldId="290"/>
            <ac:spMk id="24" creationId="{55C01129-3453-464D-A870-ED71C6E89D60}"/>
          </ac:spMkLst>
        </pc:spChg>
        <pc:spChg chg="add">
          <ac:chgData name="Nela Potok" userId="S::nelpot5705@edu.wroclaw.pl::ca990d43-c79a-4f0f-8f9c-abc08610ce18" providerId="AD" clId="Web-{60B61918-F8FC-4A25-8EAC-4A173F807C6D}" dt="2021-04-14T15:54:40.048" v="1440"/>
          <ac:spMkLst>
            <pc:docMk/>
            <pc:sldMk cId="772118999" sldId="290"/>
            <ac:spMk id="26" creationId="{9D2781A6-5C82-4764-B489-F9A599C0A7EB}"/>
          </ac:spMkLst>
        </pc:spChg>
        <pc:picChg chg="add del mod ord">
          <ac:chgData name="Nela Potok" userId="S::nelpot5705@edu.wroclaw.pl::ca990d43-c79a-4f0f-8f9c-abc08610ce18" providerId="AD" clId="Web-{60B61918-F8FC-4A25-8EAC-4A173F807C6D}" dt="2021-04-14T14:50:01.463" v="1262"/>
          <ac:picMkLst>
            <pc:docMk/>
            <pc:sldMk cId="772118999" sldId="290"/>
            <ac:picMk id="3" creationId="{AE8434FC-A24D-46A0-907C-E632F114F0AB}"/>
          </ac:picMkLst>
        </pc:picChg>
        <pc:picChg chg="add del mod">
          <ac:chgData name="Nela Potok" userId="S::nelpot5705@edu.wroclaw.pl::ca990d43-c79a-4f0f-8f9c-abc08610ce18" providerId="AD" clId="Web-{60B61918-F8FC-4A25-8EAC-4A173F807C6D}" dt="2021-04-14T14:43:03.093" v="1226"/>
          <ac:picMkLst>
            <pc:docMk/>
            <pc:sldMk cId="772118999" sldId="290"/>
            <ac:picMk id="4" creationId="{73586CD1-F951-452F-9991-F51E19C9D22F}"/>
          </ac:picMkLst>
        </pc:picChg>
        <pc:picChg chg="add del mod">
          <ac:chgData name="Nela Potok" userId="S::nelpot5705@edu.wroclaw.pl::ca990d43-c79a-4f0f-8f9c-abc08610ce18" providerId="AD" clId="Web-{60B61918-F8FC-4A25-8EAC-4A173F807C6D}" dt="2021-04-14T14:48:36.992" v="1258"/>
          <ac:picMkLst>
            <pc:docMk/>
            <pc:sldMk cId="772118999" sldId="290"/>
            <ac:picMk id="5" creationId="{3817CD9B-CCD2-4B1A-9795-0686A4C91C21}"/>
          </ac:picMkLst>
        </pc:picChg>
        <pc:picChg chg="add del mod">
          <ac:chgData name="Nela Potok" userId="S::nelpot5705@edu.wroclaw.pl::ca990d43-c79a-4f0f-8f9c-abc08610ce18" providerId="AD" clId="Web-{60B61918-F8FC-4A25-8EAC-4A173F807C6D}" dt="2021-04-14T15:32:55.733" v="1420"/>
          <ac:picMkLst>
            <pc:docMk/>
            <pc:sldMk cId="772118999" sldId="290"/>
            <ac:picMk id="6" creationId="{8A906761-8990-4895-AFB9-6A241ACC766A}"/>
          </ac:picMkLst>
        </pc:picChg>
        <pc:picChg chg="add mod">
          <ac:chgData name="Nela Potok" userId="S::nelpot5705@edu.wroclaw.pl::ca990d43-c79a-4f0f-8f9c-abc08610ce18" providerId="AD" clId="Web-{60B61918-F8FC-4A25-8EAC-4A173F807C6D}" dt="2021-04-14T14:54:33.548" v="1267"/>
          <ac:picMkLst>
            <pc:docMk/>
            <pc:sldMk cId="772118999" sldId="290"/>
            <ac:picMk id="7" creationId="{BC801AC4-F07D-4F88-9775-E874C06134A6}"/>
          </ac:picMkLst>
        </pc:picChg>
        <pc:picChg chg="add del mod">
          <ac:chgData name="Nela Potok" userId="S::nelpot5705@edu.wroclaw.pl::ca990d43-c79a-4f0f-8f9c-abc08610ce18" providerId="AD" clId="Web-{60B61918-F8FC-4A25-8EAC-4A173F807C6D}" dt="2021-04-14T15:34:37.064" v="1422"/>
          <ac:picMkLst>
            <pc:docMk/>
            <pc:sldMk cId="772118999" sldId="290"/>
            <ac:picMk id="8" creationId="{43CF0F93-B0B6-4C75-8B16-09E2614A1BD1}"/>
          </ac:picMkLst>
        </pc:picChg>
        <pc:picChg chg="add mod ord">
          <ac:chgData name="Nela Potok" userId="S::nelpot5705@edu.wroclaw.pl::ca990d43-c79a-4f0f-8f9c-abc08610ce18" providerId="AD" clId="Web-{60B61918-F8FC-4A25-8EAC-4A173F807C6D}" dt="2021-04-14T15:54:40.048" v="1440"/>
          <ac:picMkLst>
            <pc:docMk/>
            <pc:sldMk cId="772118999" sldId="290"/>
            <ac:picMk id="9" creationId="{97CB8721-3C3A-4840-AFA5-8D7465FD43BE}"/>
          </ac:picMkLst>
        </pc:picChg>
      </pc:sldChg>
      <pc:sldChg chg="addSp delSp modSp new mod modTransition setBg">
        <pc:chgData name="Nela Potok" userId="S::nelpot5705@edu.wroclaw.pl::ca990d43-c79a-4f0f-8f9c-abc08610ce18" providerId="AD" clId="Web-{60B61918-F8FC-4A25-8EAC-4A173F807C6D}" dt="2021-04-14T15:27:07.583" v="1415"/>
        <pc:sldMkLst>
          <pc:docMk/>
          <pc:sldMk cId="836231952" sldId="291"/>
        </pc:sldMkLst>
        <pc:spChg chg="add mod">
          <ac:chgData name="Nela Potok" userId="S::nelpot5705@edu.wroclaw.pl::ca990d43-c79a-4f0f-8f9c-abc08610ce18" providerId="AD" clId="Web-{60B61918-F8FC-4A25-8EAC-4A173F807C6D}" dt="2021-04-14T15:18:51.399" v="1401" actId="20577"/>
          <ac:spMkLst>
            <pc:docMk/>
            <pc:sldMk cId="836231952" sldId="291"/>
            <ac:spMk id="2" creationId="{2B73AAE3-AAC7-4B76-B646-E6834B948B5E}"/>
          </ac:spMkLst>
        </pc:spChg>
        <pc:spChg chg="add del mod">
          <ac:chgData name="Nela Potok" userId="S::nelpot5705@edu.wroclaw.pl::ca990d43-c79a-4f0f-8f9c-abc08610ce18" providerId="AD" clId="Web-{60B61918-F8FC-4A25-8EAC-4A173F807C6D}" dt="2021-04-14T15:16:02.707" v="1357"/>
          <ac:spMkLst>
            <pc:docMk/>
            <pc:sldMk cId="836231952" sldId="291"/>
            <ac:spMk id="3" creationId="{8A5B27BE-42BE-452E-AB5C-8D3F74E7C9F0}"/>
          </ac:spMkLst>
        </pc:spChg>
        <pc:spChg chg="add">
          <ac:chgData name="Nela Potok" userId="S::nelpot5705@edu.wroclaw.pl::ca990d43-c79a-4f0f-8f9c-abc08610ce18" providerId="AD" clId="Web-{60B61918-F8FC-4A25-8EAC-4A173F807C6D}" dt="2021-04-14T15:16:28.567" v="1359"/>
          <ac:spMkLst>
            <pc:docMk/>
            <pc:sldMk cId="836231952" sldId="291"/>
            <ac:spMk id="9" creationId="{8DF66CB0-1AD6-4D8C-BE70-897ADA64FEDA}"/>
          </ac:spMkLst>
        </pc:spChg>
        <pc:spChg chg="add">
          <ac:chgData name="Nela Potok" userId="S::nelpot5705@edu.wroclaw.pl::ca990d43-c79a-4f0f-8f9c-abc08610ce18" providerId="AD" clId="Web-{60B61918-F8FC-4A25-8EAC-4A173F807C6D}" dt="2021-04-14T15:16:28.567" v="1359"/>
          <ac:spMkLst>
            <pc:docMk/>
            <pc:sldMk cId="836231952" sldId="291"/>
            <ac:spMk id="11" creationId="{24C3B26D-D43F-467B-B943-E20A45E780EF}"/>
          </ac:spMkLst>
        </pc:spChg>
        <pc:picChg chg="add mod">
          <ac:chgData name="Nela Potok" userId="S::nelpot5705@edu.wroclaw.pl::ca990d43-c79a-4f0f-8f9c-abc08610ce18" providerId="AD" clId="Web-{60B61918-F8FC-4A25-8EAC-4A173F807C6D}" dt="2021-04-14T15:16:28.567" v="1359"/>
          <ac:picMkLst>
            <pc:docMk/>
            <pc:sldMk cId="836231952" sldId="291"/>
            <ac:picMk id="4" creationId="{8D4BD4DE-ECEF-4BF2-B4C8-F70FEFFD4217}"/>
          </ac:picMkLst>
        </pc:picChg>
      </pc:sldChg>
      <pc:sldChg chg="modTransition">
        <pc:chgData name="Nela Potok" userId="S::nelpot5705@edu.wroclaw.pl::ca990d43-c79a-4f0f-8f9c-abc08610ce18" providerId="AD" clId="Web-{60B61918-F8FC-4A25-8EAC-4A173F807C6D}" dt="2021-04-14T15:27:07.583" v="1415"/>
        <pc:sldMkLst>
          <pc:docMk/>
          <pc:sldMk cId="1523167858" sldId="292"/>
        </pc:sldMkLst>
      </pc:sldChg>
      <pc:sldMasterChg chg="modTransition modSldLayout">
        <pc:chgData name="Nela Potok" userId="S::nelpot5705@edu.wroclaw.pl::ca990d43-c79a-4f0f-8f9c-abc08610ce18" providerId="AD" clId="Web-{60B61918-F8FC-4A25-8EAC-4A173F807C6D}" dt="2021-04-14T15:27:07.583" v="1415"/>
        <pc:sldMasterMkLst>
          <pc:docMk/>
          <pc:sldMasterMk cId="3926633689" sldId="2147483648"/>
        </pc:sldMasterMkLst>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3391757436" sldId="2147483649"/>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967380084" sldId="2147483650"/>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13234121" sldId="2147483651"/>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3883036252" sldId="2147483652"/>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961808292" sldId="2147483653"/>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1544797292" sldId="2147483654"/>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1850839136" sldId="2147483655"/>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2715530444" sldId="2147483656"/>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3024906009" sldId="2147483657"/>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2454508176" sldId="2147483658"/>
          </pc:sldLayoutMkLst>
        </pc:sldLayoutChg>
        <pc:sldLayoutChg chg="modTransition">
          <pc:chgData name="Nela Potok" userId="S::nelpot5705@edu.wroclaw.pl::ca990d43-c79a-4f0f-8f9c-abc08610ce18" providerId="AD" clId="Web-{60B61918-F8FC-4A25-8EAC-4A173F807C6D}" dt="2021-04-14T15:27:07.583" v="1415"/>
          <pc:sldLayoutMkLst>
            <pc:docMk/>
            <pc:sldMasterMk cId="3926633689" sldId="2147483648"/>
            <pc:sldLayoutMk cId="1340386666" sldId="2147483659"/>
          </pc:sldLayoutMkLst>
        </pc:sldLayoutChg>
      </pc:sldMasterChg>
    </pc:docChg>
  </pc:docChgLst>
  <pc:docChgLst>
    <pc:chgData name="Aleksandra Czujowska" userId="S::aleczu1460@edu.wroclaw.pl::1a9b9179-ace6-4f1c-9e4f-f6c71fffb2dd" providerId="AD" clId="Web-{25D9F3FB-9AC4-45E6-94B9-F95D0EEED246}"/>
    <pc:docChg chg="modSld">
      <pc:chgData name="Aleksandra Czujowska" userId="S::aleczu1460@edu.wroclaw.pl::1a9b9179-ace6-4f1c-9e4f-f6c71fffb2dd" providerId="AD" clId="Web-{25D9F3FB-9AC4-45E6-94B9-F95D0EEED246}" dt="2021-04-15T20:52:10.078" v="24" actId="20577"/>
      <pc:docMkLst>
        <pc:docMk/>
      </pc:docMkLst>
      <pc:sldChg chg="addSp delSp modSp mod setBg setClrOvrMap">
        <pc:chgData name="Aleksandra Czujowska" userId="S::aleczu1460@edu.wroclaw.pl::1a9b9179-ace6-4f1c-9e4f-f6c71fffb2dd" providerId="AD" clId="Web-{25D9F3FB-9AC4-45E6-94B9-F95D0EEED246}" dt="2021-04-15T20:52:10.078" v="24" actId="20577"/>
        <pc:sldMkLst>
          <pc:docMk/>
          <pc:sldMk cId="2066827859" sldId="293"/>
        </pc:sldMkLst>
        <pc:spChg chg="mod ord">
          <ac:chgData name="Aleksandra Czujowska" userId="S::aleczu1460@edu.wroclaw.pl::1a9b9179-ace6-4f1c-9e4f-f6c71fffb2dd" providerId="AD" clId="Web-{25D9F3FB-9AC4-45E6-94B9-F95D0EEED246}" dt="2021-04-15T20:52:10.078" v="24" actId="20577"/>
          <ac:spMkLst>
            <pc:docMk/>
            <pc:sldMk cId="2066827859" sldId="293"/>
            <ac:spMk id="2" creationId="{78727A3E-A1E5-4CF3-9EA7-8FF0D2984C05}"/>
          </ac:spMkLst>
        </pc:spChg>
        <pc:spChg chg="add del">
          <ac:chgData name="Aleksandra Czujowska" userId="S::aleczu1460@edu.wroclaw.pl::1a9b9179-ace6-4f1c-9e4f-f6c71fffb2dd" providerId="AD" clId="Web-{25D9F3FB-9AC4-45E6-94B9-F95D0EEED246}" dt="2021-04-15T20:50:09.107" v="10"/>
          <ac:spMkLst>
            <pc:docMk/>
            <pc:sldMk cId="2066827859" sldId="293"/>
            <ac:spMk id="8" creationId="{D0D0518B-D51A-4AC9-8054-5C1EF2EB9AC1}"/>
          </ac:spMkLst>
        </pc:spChg>
        <pc:spChg chg="add del">
          <ac:chgData name="Aleksandra Czujowska" userId="S::aleczu1460@edu.wroclaw.pl::1a9b9179-ace6-4f1c-9e4f-f6c71fffb2dd" providerId="AD" clId="Web-{25D9F3FB-9AC4-45E6-94B9-F95D0EEED246}" dt="2021-04-15T20:50:09.107" v="10"/>
          <ac:spMkLst>
            <pc:docMk/>
            <pc:sldMk cId="2066827859" sldId="293"/>
            <ac:spMk id="10" creationId="{494CEDA0-FD8E-491B-8792-69F93BDA3937}"/>
          </ac:spMkLst>
        </pc:spChg>
        <pc:spChg chg="add del">
          <ac:chgData name="Aleksandra Czujowska" userId="S::aleczu1460@edu.wroclaw.pl::1a9b9179-ace6-4f1c-9e4f-f6c71fffb2dd" providerId="AD" clId="Web-{25D9F3FB-9AC4-45E6-94B9-F95D0EEED246}" dt="2021-04-15T20:50:09.107" v="10"/>
          <ac:spMkLst>
            <pc:docMk/>
            <pc:sldMk cId="2066827859" sldId="293"/>
            <ac:spMk id="12" creationId="{0FD3EBBB-DFE8-4525-B1BF-BE7BBC8DFA7C}"/>
          </ac:spMkLst>
        </pc:spChg>
        <pc:spChg chg="add del">
          <ac:chgData name="Aleksandra Czujowska" userId="S::aleczu1460@edu.wroclaw.pl::1a9b9179-ace6-4f1c-9e4f-f6c71fffb2dd" providerId="AD" clId="Web-{25D9F3FB-9AC4-45E6-94B9-F95D0EEED246}" dt="2021-04-15T20:50:09.107" v="10"/>
          <ac:spMkLst>
            <pc:docMk/>
            <pc:sldMk cId="2066827859" sldId="293"/>
            <ac:spMk id="14" creationId="{A9362A14-6FB8-4FFC-AAA0-2E5AFF8A8D36}"/>
          </ac:spMkLst>
        </pc:spChg>
        <pc:spChg chg="add del">
          <ac:chgData name="Aleksandra Czujowska" userId="S::aleczu1460@edu.wroclaw.pl::1a9b9179-ace6-4f1c-9e4f-f6c71fffb2dd" providerId="AD" clId="Web-{25D9F3FB-9AC4-45E6-94B9-F95D0EEED246}" dt="2021-04-15T20:51:16.983" v="17"/>
          <ac:spMkLst>
            <pc:docMk/>
            <pc:sldMk cId="2066827859" sldId="293"/>
            <ac:spMk id="16" creationId="{D0D0518B-D51A-4AC9-8054-5C1EF2EB9AC1}"/>
          </ac:spMkLst>
        </pc:spChg>
        <pc:spChg chg="add del">
          <ac:chgData name="Aleksandra Czujowska" userId="S::aleczu1460@edu.wroclaw.pl::1a9b9179-ace6-4f1c-9e4f-f6c71fffb2dd" providerId="AD" clId="Web-{25D9F3FB-9AC4-45E6-94B9-F95D0EEED246}" dt="2021-04-15T20:51:16.983" v="17"/>
          <ac:spMkLst>
            <pc:docMk/>
            <pc:sldMk cId="2066827859" sldId="293"/>
            <ac:spMk id="17" creationId="{494CEDA0-FD8E-491B-8792-69F93BDA3937}"/>
          </ac:spMkLst>
        </pc:spChg>
        <pc:spChg chg="add del">
          <ac:chgData name="Aleksandra Czujowska" userId="S::aleczu1460@edu.wroclaw.pl::1a9b9179-ace6-4f1c-9e4f-f6c71fffb2dd" providerId="AD" clId="Web-{25D9F3FB-9AC4-45E6-94B9-F95D0EEED246}" dt="2021-04-15T20:51:16.983" v="17"/>
          <ac:spMkLst>
            <pc:docMk/>
            <pc:sldMk cId="2066827859" sldId="293"/>
            <ac:spMk id="18" creationId="{0FD3EBBB-DFE8-4525-B1BF-BE7BBC8DFA7C}"/>
          </ac:spMkLst>
        </pc:spChg>
        <pc:spChg chg="add del">
          <ac:chgData name="Aleksandra Czujowska" userId="S::aleczu1460@edu.wroclaw.pl::1a9b9179-ace6-4f1c-9e4f-f6c71fffb2dd" providerId="AD" clId="Web-{25D9F3FB-9AC4-45E6-94B9-F95D0EEED246}" dt="2021-04-15T20:50:09.091" v="9"/>
          <ac:spMkLst>
            <pc:docMk/>
            <pc:sldMk cId="2066827859" sldId="293"/>
            <ac:spMk id="19" creationId="{7C432AFE-B3D2-4BFF-BF8F-96C27AFF1AC7}"/>
          </ac:spMkLst>
        </pc:spChg>
        <pc:spChg chg="add del">
          <ac:chgData name="Aleksandra Czujowska" userId="S::aleczu1460@edu.wroclaw.pl::1a9b9179-ace6-4f1c-9e4f-f6c71fffb2dd" providerId="AD" clId="Web-{25D9F3FB-9AC4-45E6-94B9-F95D0EEED246}" dt="2021-04-15T20:50:09.091" v="9"/>
          <ac:spMkLst>
            <pc:docMk/>
            <pc:sldMk cId="2066827859" sldId="293"/>
            <ac:spMk id="21" creationId="{AF2F604E-43BE-4DC3-B983-E071523364F8}"/>
          </ac:spMkLst>
        </pc:spChg>
        <pc:spChg chg="add del">
          <ac:chgData name="Aleksandra Czujowska" userId="S::aleczu1460@edu.wroclaw.pl::1a9b9179-ace6-4f1c-9e4f-f6c71fffb2dd" providerId="AD" clId="Web-{25D9F3FB-9AC4-45E6-94B9-F95D0EEED246}" dt="2021-04-15T20:50:09.091" v="9"/>
          <ac:spMkLst>
            <pc:docMk/>
            <pc:sldMk cId="2066827859" sldId="293"/>
            <ac:spMk id="23" creationId="{08C9B587-E65E-4B52-B37C-ABEBB6E87928}"/>
          </ac:spMkLst>
        </pc:spChg>
        <pc:spChg chg="add del">
          <ac:chgData name="Aleksandra Czujowska" userId="S::aleczu1460@edu.wroclaw.pl::1a9b9179-ace6-4f1c-9e4f-f6c71fffb2dd" providerId="AD" clId="Web-{25D9F3FB-9AC4-45E6-94B9-F95D0EEED246}" dt="2021-04-15T20:51:16.983" v="17"/>
          <ac:spMkLst>
            <pc:docMk/>
            <pc:sldMk cId="2066827859" sldId="293"/>
            <ac:spMk id="25" creationId="{A9362A14-6FB8-4FFC-AAA0-2E5AFF8A8D36}"/>
          </ac:spMkLst>
        </pc:spChg>
        <pc:spChg chg="add del">
          <ac:chgData name="Aleksandra Czujowska" userId="S::aleczu1460@edu.wroclaw.pl::1a9b9179-ace6-4f1c-9e4f-f6c71fffb2dd" providerId="AD" clId="Web-{25D9F3FB-9AC4-45E6-94B9-F95D0EEED246}" dt="2021-04-15T20:50:52.983" v="14"/>
          <ac:spMkLst>
            <pc:docMk/>
            <pc:sldMk cId="2066827859" sldId="293"/>
            <ac:spMk id="27" creationId="{D5997EA8-5EFC-40CD-A85F-C3C3BC5F9EB7}"/>
          </ac:spMkLst>
        </pc:spChg>
        <pc:spChg chg="add del">
          <ac:chgData name="Aleksandra Czujowska" userId="S::aleczu1460@edu.wroclaw.pl::1a9b9179-ace6-4f1c-9e4f-f6c71fffb2dd" providerId="AD" clId="Web-{25D9F3FB-9AC4-45E6-94B9-F95D0EEED246}" dt="2021-04-15T20:50:52.983" v="14"/>
          <ac:spMkLst>
            <pc:docMk/>
            <pc:sldMk cId="2066827859" sldId="293"/>
            <ac:spMk id="28" creationId="{1CF6A1EC-BD15-42D9-A339-A3970CF7C65A}"/>
          </ac:spMkLst>
        </pc:spChg>
        <pc:spChg chg="add del">
          <ac:chgData name="Aleksandra Czujowska" userId="S::aleczu1460@edu.wroclaw.pl::1a9b9179-ace6-4f1c-9e4f-f6c71fffb2dd" providerId="AD" clId="Web-{25D9F3FB-9AC4-45E6-94B9-F95D0EEED246}" dt="2021-04-15T20:50:52.983" v="14"/>
          <ac:spMkLst>
            <pc:docMk/>
            <pc:sldMk cId="2066827859" sldId="293"/>
            <ac:spMk id="29" creationId="{A720C27D-5C39-492B-BD68-C220C0F838AC}"/>
          </ac:spMkLst>
        </pc:spChg>
        <pc:spChg chg="add del">
          <ac:chgData name="Aleksandra Czujowska" userId="S::aleczu1460@edu.wroclaw.pl::1a9b9179-ace6-4f1c-9e4f-f6c71fffb2dd" providerId="AD" clId="Web-{25D9F3FB-9AC4-45E6-94B9-F95D0EEED246}" dt="2021-04-15T20:50:32.935" v="12"/>
          <ac:spMkLst>
            <pc:docMk/>
            <pc:sldMk cId="2066827859" sldId="293"/>
            <ac:spMk id="30" creationId="{B082622D-AAF3-4897-8629-FC918530DD86}"/>
          </ac:spMkLst>
        </pc:spChg>
        <pc:spChg chg="add del">
          <ac:chgData name="Aleksandra Czujowska" userId="S::aleczu1460@edu.wroclaw.pl::1a9b9179-ace6-4f1c-9e4f-f6c71fffb2dd" providerId="AD" clId="Web-{25D9F3FB-9AC4-45E6-94B9-F95D0EEED246}" dt="2021-04-15T20:50:52.983" v="14"/>
          <ac:spMkLst>
            <pc:docMk/>
            <pc:sldMk cId="2066827859" sldId="293"/>
            <ac:spMk id="31" creationId="{A4F3394A-A959-460A-ACF9-5FA682C76940}"/>
          </ac:spMkLst>
        </pc:spChg>
        <pc:spChg chg="add del">
          <ac:chgData name="Aleksandra Czujowska" userId="S::aleczu1460@edu.wroclaw.pl::1a9b9179-ace6-4f1c-9e4f-f6c71fffb2dd" providerId="AD" clId="Web-{25D9F3FB-9AC4-45E6-94B9-F95D0EEED246}" dt="2021-04-15T20:50:32.935" v="12"/>
          <ac:spMkLst>
            <pc:docMk/>
            <pc:sldMk cId="2066827859" sldId="293"/>
            <ac:spMk id="32" creationId="{A7457DD9-5A45-400A-AB4B-4B4EDECA25F1}"/>
          </ac:spMkLst>
        </pc:spChg>
        <pc:spChg chg="add del">
          <ac:chgData name="Aleksandra Czujowska" userId="S::aleczu1460@edu.wroclaw.pl::1a9b9179-ace6-4f1c-9e4f-f6c71fffb2dd" providerId="AD" clId="Web-{25D9F3FB-9AC4-45E6-94B9-F95D0EEED246}" dt="2021-04-15T20:51:16.983" v="16"/>
          <ac:spMkLst>
            <pc:docMk/>
            <pc:sldMk cId="2066827859" sldId="293"/>
            <ac:spMk id="33" creationId="{C5E6CFF1-2F42-4E10-9A97-F116F46F53FE}"/>
          </ac:spMkLst>
        </pc:spChg>
        <pc:spChg chg="add del">
          <ac:chgData name="Aleksandra Czujowska" userId="S::aleczu1460@edu.wroclaw.pl::1a9b9179-ace6-4f1c-9e4f-f6c71fffb2dd" providerId="AD" clId="Web-{25D9F3FB-9AC4-45E6-94B9-F95D0EEED246}" dt="2021-04-15T20:50:32.935" v="12"/>
          <ac:spMkLst>
            <pc:docMk/>
            <pc:sldMk cId="2066827859" sldId="293"/>
            <ac:spMk id="34" creationId="{441CF7D6-A660-431A-B0BB-140A0D5556B6}"/>
          </ac:spMkLst>
        </pc:spChg>
        <pc:spChg chg="add del">
          <ac:chgData name="Aleksandra Czujowska" userId="S::aleczu1460@edu.wroclaw.pl::1a9b9179-ace6-4f1c-9e4f-f6c71fffb2dd" providerId="AD" clId="Web-{25D9F3FB-9AC4-45E6-94B9-F95D0EEED246}" dt="2021-04-15T20:50:32.935" v="12"/>
          <ac:spMkLst>
            <pc:docMk/>
            <pc:sldMk cId="2066827859" sldId="293"/>
            <ac:spMk id="36" creationId="{0570A85B-3810-4F95-97B0-CBF4CCDB381C}"/>
          </ac:spMkLst>
        </pc:spChg>
        <pc:spChg chg="add del">
          <ac:chgData name="Aleksandra Czujowska" userId="S::aleczu1460@edu.wroclaw.pl::1a9b9179-ace6-4f1c-9e4f-f6c71fffb2dd" providerId="AD" clId="Web-{25D9F3FB-9AC4-45E6-94B9-F95D0EEED246}" dt="2021-04-15T20:51:51.281" v="20"/>
          <ac:spMkLst>
            <pc:docMk/>
            <pc:sldMk cId="2066827859" sldId="293"/>
            <ac:spMk id="37" creationId="{D5997EA8-5EFC-40CD-A85F-C3C3BC5F9EB7}"/>
          </ac:spMkLst>
        </pc:spChg>
        <pc:spChg chg="add del">
          <ac:chgData name="Aleksandra Czujowska" userId="S::aleczu1460@edu.wroclaw.pl::1a9b9179-ace6-4f1c-9e4f-f6c71fffb2dd" providerId="AD" clId="Web-{25D9F3FB-9AC4-45E6-94B9-F95D0EEED246}" dt="2021-04-15T20:51:51.281" v="20"/>
          <ac:spMkLst>
            <pc:docMk/>
            <pc:sldMk cId="2066827859" sldId="293"/>
            <ac:spMk id="38" creationId="{1CF6A1EC-BD15-42D9-A339-A3970CF7C65A}"/>
          </ac:spMkLst>
        </pc:spChg>
        <pc:spChg chg="add del">
          <ac:chgData name="Aleksandra Czujowska" userId="S::aleczu1460@edu.wroclaw.pl::1a9b9179-ace6-4f1c-9e4f-f6c71fffb2dd" providerId="AD" clId="Web-{25D9F3FB-9AC4-45E6-94B9-F95D0EEED246}" dt="2021-04-15T20:51:51.281" v="20"/>
          <ac:spMkLst>
            <pc:docMk/>
            <pc:sldMk cId="2066827859" sldId="293"/>
            <ac:spMk id="39" creationId="{A720C27D-5C39-492B-BD68-C220C0F838AC}"/>
          </ac:spMkLst>
        </pc:spChg>
        <pc:spChg chg="add del">
          <ac:chgData name="Aleksandra Czujowska" userId="S::aleczu1460@edu.wroclaw.pl::1a9b9179-ace6-4f1c-9e4f-f6c71fffb2dd" providerId="AD" clId="Web-{25D9F3FB-9AC4-45E6-94B9-F95D0EEED246}" dt="2021-04-15T20:51:51.281" v="20"/>
          <ac:spMkLst>
            <pc:docMk/>
            <pc:sldMk cId="2066827859" sldId="293"/>
            <ac:spMk id="40" creationId="{A4F3394A-A959-460A-ACF9-5FA682C76940}"/>
          </ac:spMkLst>
        </pc:spChg>
        <pc:spChg chg="add">
          <ac:chgData name="Aleksandra Czujowska" userId="S::aleczu1460@edu.wroclaw.pl::1a9b9179-ace6-4f1c-9e4f-f6c71fffb2dd" providerId="AD" clId="Web-{25D9F3FB-9AC4-45E6-94B9-F95D0EEED246}" dt="2021-04-15T20:51:51.281" v="20"/>
          <ac:spMkLst>
            <pc:docMk/>
            <pc:sldMk cId="2066827859" sldId="293"/>
            <ac:spMk id="45" creationId="{37C89E4B-3C9F-44B9-8B86-D9E3D112D8EC}"/>
          </ac:spMkLst>
        </pc:spChg>
        <pc:picChg chg="add del mod">
          <ac:chgData name="Aleksandra Czujowska" userId="S::aleczu1460@edu.wroclaw.pl::1a9b9179-ace6-4f1c-9e4f-f6c71fffb2dd" providerId="AD" clId="Web-{25D9F3FB-9AC4-45E6-94B9-F95D0EEED246}" dt="2021-04-15T20:49:42.153" v="3"/>
          <ac:picMkLst>
            <pc:docMk/>
            <pc:sldMk cId="2066827859" sldId="293"/>
            <ac:picMk id="3" creationId="{800DF41D-662D-4774-BBC4-4367EA53AD33}"/>
          </ac:picMkLst>
        </pc:picChg>
        <pc:picChg chg="add mod ord">
          <ac:chgData name="Aleksandra Czujowska" userId="S::aleczu1460@edu.wroclaw.pl::1a9b9179-ace6-4f1c-9e4f-f6c71fffb2dd" providerId="AD" clId="Web-{25D9F3FB-9AC4-45E6-94B9-F95D0EEED246}" dt="2021-04-15T20:51:16.983" v="16"/>
          <ac:picMkLst>
            <pc:docMk/>
            <pc:sldMk cId="2066827859" sldId="293"/>
            <ac:picMk id="4" creationId="{D382376B-901A-414B-AD64-4D38C9954393}"/>
          </ac:picMkLst>
        </pc:picChg>
        <pc:cxnChg chg="add del">
          <ac:chgData name="Aleksandra Czujowska" userId="S::aleczu1460@edu.wroclaw.pl::1a9b9179-ace6-4f1c-9e4f-f6c71fffb2dd" providerId="AD" clId="Web-{25D9F3FB-9AC4-45E6-94B9-F95D0EEED246}" dt="2021-04-15T20:51:16.983" v="16"/>
          <ac:cxnSpMkLst>
            <pc:docMk/>
            <pc:sldMk cId="2066827859" sldId="293"/>
            <ac:cxnSpMk id="35" creationId="{67182200-4859-4C8D-BCBB-55B245C28BA3}"/>
          </ac:cxnSpMkLst>
        </pc:cxnChg>
        <pc:cxnChg chg="add">
          <ac:chgData name="Aleksandra Czujowska" userId="S::aleczu1460@edu.wroclaw.pl::1a9b9179-ace6-4f1c-9e4f-f6c71fffb2dd" providerId="AD" clId="Web-{25D9F3FB-9AC4-45E6-94B9-F95D0EEED246}" dt="2021-04-15T20:51:51.281" v="20"/>
          <ac:cxnSpMkLst>
            <pc:docMk/>
            <pc:sldMk cId="2066827859" sldId="293"/>
            <ac:cxnSpMk id="47" creationId="{AA2EAA10-076F-46BD-8F0F-B9A2FB77A85C}"/>
          </ac:cxnSpMkLst>
        </pc:cxnChg>
        <pc:cxnChg chg="add">
          <ac:chgData name="Aleksandra Czujowska" userId="S::aleczu1460@edu.wroclaw.pl::1a9b9179-ace6-4f1c-9e4f-f6c71fffb2dd" providerId="AD" clId="Web-{25D9F3FB-9AC4-45E6-94B9-F95D0EEED246}" dt="2021-04-15T20:51:51.281" v="20"/>
          <ac:cxnSpMkLst>
            <pc:docMk/>
            <pc:sldMk cId="2066827859" sldId="293"/>
            <ac:cxnSpMk id="49" creationId="{D891E407-403B-4764-86C9-33A56D3BCAA3}"/>
          </ac:cxnSpMkLst>
        </pc:cxnChg>
      </pc:sldChg>
    </pc:docChg>
  </pc:docChgLst>
  <pc:docChgLst>
    <pc:chgData name="Aleksandra Czujowska" userId="S::aleczu1460@edu.wroclaw.pl::1a9b9179-ace6-4f1c-9e4f-f6c71fffb2dd" providerId="AD" clId="Web-{06B52889-078C-498B-9D16-DE55355532D1}"/>
    <pc:docChg chg="modSld">
      <pc:chgData name="Aleksandra Czujowska" userId="S::aleczu1460@edu.wroclaw.pl::1a9b9179-ace6-4f1c-9e4f-f6c71fffb2dd" providerId="AD" clId="Web-{06B52889-078C-498B-9D16-DE55355532D1}" dt="2021-04-16T10:25:36.644" v="39"/>
      <pc:docMkLst>
        <pc:docMk/>
      </pc:docMkLst>
      <pc:sldChg chg="modSp">
        <pc:chgData name="Aleksandra Czujowska" userId="S::aleczu1460@edu.wroclaw.pl::1a9b9179-ace6-4f1c-9e4f-f6c71fffb2dd" providerId="AD" clId="Web-{06B52889-078C-498B-9D16-DE55355532D1}" dt="2021-04-16T10:00:28.836" v="2" actId="20577"/>
        <pc:sldMkLst>
          <pc:docMk/>
          <pc:sldMk cId="4203604157" sldId="272"/>
        </pc:sldMkLst>
        <pc:spChg chg="mod">
          <ac:chgData name="Aleksandra Czujowska" userId="S::aleczu1460@edu.wroclaw.pl::1a9b9179-ace6-4f1c-9e4f-f6c71fffb2dd" providerId="AD" clId="Web-{06B52889-078C-498B-9D16-DE55355532D1}" dt="2021-04-16T10:00:28.836" v="2" actId="20577"/>
          <ac:spMkLst>
            <pc:docMk/>
            <pc:sldMk cId="4203604157" sldId="272"/>
            <ac:spMk id="2" creationId="{C723F4A2-29F8-4E7D-BEDB-86E50FA96F83}"/>
          </ac:spMkLst>
        </pc:spChg>
      </pc:sldChg>
      <pc:sldChg chg="addSp delSp modSp">
        <pc:chgData name="Aleksandra Czujowska" userId="S::aleczu1460@edu.wroclaw.pl::1a9b9179-ace6-4f1c-9e4f-f6c71fffb2dd" providerId="AD" clId="Web-{06B52889-078C-498B-9D16-DE55355532D1}" dt="2021-04-16T10:25:36.644" v="39"/>
        <pc:sldMkLst>
          <pc:docMk/>
          <pc:sldMk cId="3118076064" sldId="285"/>
        </pc:sldMkLst>
        <pc:spChg chg="mod">
          <ac:chgData name="Aleksandra Czujowska" userId="S::aleczu1460@edu.wroclaw.pl::1a9b9179-ace6-4f1c-9e4f-f6c71fffb2dd" providerId="AD" clId="Web-{06B52889-078C-498B-9D16-DE55355532D1}" dt="2021-04-16T10:25:36.644" v="39"/>
          <ac:spMkLst>
            <pc:docMk/>
            <pc:sldMk cId="3118076064" sldId="285"/>
            <ac:spMk id="2" creationId="{B0200CF2-84DC-4607-9F1E-3EDA121106FA}"/>
          </ac:spMkLst>
        </pc:spChg>
        <pc:spChg chg="del">
          <ac:chgData name="Aleksandra Czujowska" userId="S::aleczu1460@edu.wroclaw.pl::1a9b9179-ace6-4f1c-9e4f-f6c71fffb2dd" providerId="AD" clId="Web-{06B52889-078C-498B-9D16-DE55355532D1}" dt="2021-04-16T10:09:54.064" v="32"/>
          <ac:spMkLst>
            <pc:docMk/>
            <pc:sldMk cId="3118076064" sldId="285"/>
            <ac:spMk id="17" creationId="{C27D7A02-907B-496F-BA7E-AA3780733CA7}"/>
          </ac:spMkLst>
        </pc:spChg>
        <pc:spChg chg="del">
          <ac:chgData name="Aleksandra Czujowska" userId="S::aleczu1460@edu.wroclaw.pl::1a9b9179-ace6-4f1c-9e4f-f6c71fffb2dd" providerId="AD" clId="Web-{06B52889-078C-498B-9D16-DE55355532D1}" dt="2021-04-16T10:09:54.064" v="32"/>
          <ac:spMkLst>
            <pc:docMk/>
            <pc:sldMk cId="3118076064" sldId="285"/>
            <ac:spMk id="19" creationId="{0FBA5268-0AE7-4CAD-9537-D0EB09E76406}"/>
          </ac:spMkLst>
        </pc:spChg>
        <pc:spChg chg="del">
          <ac:chgData name="Aleksandra Czujowska" userId="S::aleczu1460@edu.wroclaw.pl::1a9b9179-ace6-4f1c-9e4f-f6c71fffb2dd" providerId="AD" clId="Web-{06B52889-078C-498B-9D16-DE55355532D1}" dt="2021-04-16T10:09:54.064" v="32"/>
          <ac:spMkLst>
            <pc:docMk/>
            <pc:sldMk cId="3118076064" sldId="285"/>
            <ac:spMk id="21" creationId="{088D065B-39DA-4077-B9CF-E489CE4C0169}"/>
          </ac:spMkLst>
        </pc:spChg>
        <pc:spChg chg="add">
          <ac:chgData name="Aleksandra Czujowska" userId="S::aleczu1460@edu.wroclaw.pl::1a9b9179-ace6-4f1c-9e4f-f6c71fffb2dd" providerId="AD" clId="Web-{06B52889-078C-498B-9D16-DE55355532D1}" dt="2021-04-16T10:09:54.064" v="32"/>
          <ac:spMkLst>
            <pc:docMk/>
            <pc:sldMk cId="3118076064" sldId="285"/>
            <ac:spMk id="26" creationId="{8F9CBE3F-79A8-4F8F-88D9-DAD03D0D281F}"/>
          </ac:spMkLst>
        </pc:spChg>
        <pc:spChg chg="add">
          <ac:chgData name="Aleksandra Czujowska" userId="S::aleczu1460@edu.wroclaw.pl::1a9b9179-ace6-4f1c-9e4f-f6c71fffb2dd" providerId="AD" clId="Web-{06B52889-078C-498B-9D16-DE55355532D1}" dt="2021-04-16T10:09:54.064" v="32"/>
          <ac:spMkLst>
            <pc:docMk/>
            <pc:sldMk cId="3118076064" sldId="285"/>
            <ac:spMk id="28" creationId="{508BEF50-7B1E-49A4-BC19-5F4F1D755E64}"/>
          </ac:spMkLst>
        </pc:spChg>
        <pc:spChg chg="add">
          <ac:chgData name="Aleksandra Czujowska" userId="S::aleczu1460@edu.wroclaw.pl::1a9b9179-ace6-4f1c-9e4f-f6c71fffb2dd" providerId="AD" clId="Web-{06B52889-078C-498B-9D16-DE55355532D1}" dt="2021-04-16T10:09:54.064" v="32"/>
          <ac:spMkLst>
            <pc:docMk/>
            <pc:sldMk cId="3118076064" sldId="285"/>
            <ac:spMk id="30" creationId="{C5CB530E-515E-412C-9DF1-5F8FFBD6F383}"/>
          </ac:spMkLst>
        </pc:spChg>
        <pc:spChg chg="add">
          <ac:chgData name="Aleksandra Czujowska" userId="S::aleczu1460@edu.wroclaw.pl::1a9b9179-ace6-4f1c-9e4f-f6c71fffb2dd" providerId="AD" clId="Web-{06B52889-078C-498B-9D16-DE55355532D1}" dt="2021-04-16T10:09:54.064" v="32"/>
          <ac:spMkLst>
            <pc:docMk/>
            <pc:sldMk cId="3118076064" sldId="285"/>
            <ac:spMk id="32" creationId="{AEA7509D-F04F-40CB-A0B3-EEF16499CC9F}"/>
          </ac:spMkLst>
        </pc:spChg>
        <pc:spChg chg="add">
          <ac:chgData name="Aleksandra Czujowska" userId="S::aleczu1460@edu.wroclaw.pl::1a9b9179-ace6-4f1c-9e4f-f6c71fffb2dd" providerId="AD" clId="Web-{06B52889-078C-498B-9D16-DE55355532D1}" dt="2021-04-16T10:09:54.064" v="32"/>
          <ac:spMkLst>
            <pc:docMk/>
            <pc:sldMk cId="3118076064" sldId="285"/>
            <ac:spMk id="34" creationId="{C39ADB8F-D187-49D7-BDCF-C1B6DC727068}"/>
          </ac:spMkLst>
        </pc:spChg>
        <pc:spChg chg="add">
          <ac:chgData name="Aleksandra Czujowska" userId="S::aleczu1460@edu.wroclaw.pl::1a9b9179-ace6-4f1c-9e4f-f6c71fffb2dd" providerId="AD" clId="Web-{06B52889-078C-498B-9D16-DE55355532D1}" dt="2021-04-16T10:09:54.064" v="32"/>
          <ac:spMkLst>
            <pc:docMk/>
            <pc:sldMk cId="3118076064" sldId="285"/>
            <ac:spMk id="36" creationId="{712D4376-A578-4FF1-94FC-245E7A6A489F}"/>
          </ac:spMkLst>
        </pc:spChg>
        <pc:spChg chg="add">
          <ac:chgData name="Aleksandra Czujowska" userId="S::aleczu1460@edu.wroclaw.pl::1a9b9179-ace6-4f1c-9e4f-f6c71fffb2dd" providerId="AD" clId="Web-{06B52889-078C-498B-9D16-DE55355532D1}" dt="2021-04-16T10:09:54.064" v="32"/>
          <ac:spMkLst>
            <pc:docMk/>
            <pc:sldMk cId="3118076064" sldId="285"/>
            <ac:spMk id="38" creationId="{3FBAD350-5664-4811-A208-657FB882D350}"/>
          </ac:spMkLst>
        </pc:spChg>
        <pc:spChg chg="del">
          <ac:chgData name="Aleksandra Czujowska" userId="S::aleczu1460@edu.wroclaw.pl::1a9b9179-ace6-4f1c-9e4f-f6c71fffb2dd" providerId="AD" clId="Web-{06B52889-078C-498B-9D16-DE55355532D1}" dt="2021-04-16T10:25:36.644" v="39"/>
          <ac:spMkLst>
            <pc:docMk/>
            <pc:sldMk cId="3118076064" sldId="285"/>
            <ac:spMk id="47" creationId="{35555856-9970-4BC3-9AA9-6A917F53AFBD}"/>
          </ac:spMkLst>
        </pc:spChg>
        <pc:spChg chg="del">
          <ac:chgData name="Aleksandra Czujowska" userId="S::aleczu1460@edu.wroclaw.pl::1a9b9179-ace6-4f1c-9e4f-f6c71fffb2dd" providerId="AD" clId="Web-{06B52889-078C-498B-9D16-DE55355532D1}" dt="2021-04-16T10:25:36.644" v="39"/>
          <ac:spMkLst>
            <pc:docMk/>
            <pc:sldMk cId="3118076064" sldId="285"/>
            <ac:spMk id="51" creationId="{13722DD7-BA73-4776-93A3-94491FEF7260}"/>
          </ac:spMkLst>
        </pc:spChg>
        <pc:spChg chg="add">
          <ac:chgData name="Aleksandra Czujowska" userId="S::aleczu1460@edu.wroclaw.pl::1a9b9179-ace6-4f1c-9e4f-f6c71fffb2dd" providerId="AD" clId="Web-{06B52889-078C-498B-9D16-DE55355532D1}" dt="2021-04-16T10:25:36.644" v="39"/>
          <ac:spMkLst>
            <pc:docMk/>
            <pc:sldMk cId="3118076064" sldId="285"/>
            <ac:spMk id="56" creationId="{8F9CBE3F-79A8-4F8F-88D9-DAD03D0D281F}"/>
          </ac:spMkLst>
        </pc:spChg>
        <pc:spChg chg="add">
          <ac:chgData name="Aleksandra Czujowska" userId="S::aleczu1460@edu.wroclaw.pl::1a9b9179-ace6-4f1c-9e4f-f6c71fffb2dd" providerId="AD" clId="Web-{06B52889-078C-498B-9D16-DE55355532D1}" dt="2021-04-16T10:25:36.644" v="39"/>
          <ac:spMkLst>
            <pc:docMk/>
            <pc:sldMk cId="3118076064" sldId="285"/>
            <ac:spMk id="58" creationId="{508BEF50-7B1E-49A4-BC19-5F4F1D755E64}"/>
          </ac:spMkLst>
        </pc:spChg>
        <pc:spChg chg="add">
          <ac:chgData name="Aleksandra Czujowska" userId="S::aleczu1460@edu.wroclaw.pl::1a9b9179-ace6-4f1c-9e4f-f6c71fffb2dd" providerId="AD" clId="Web-{06B52889-078C-498B-9D16-DE55355532D1}" dt="2021-04-16T10:25:36.644" v="39"/>
          <ac:spMkLst>
            <pc:docMk/>
            <pc:sldMk cId="3118076064" sldId="285"/>
            <ac:spMk id="60" creationId="{C5CB530E-515E-412C-9DF1-5F8FFBD6F383}"/>
          </ac:spMkLst>
        </pc:spChg>
        <pc:spChg chg="add">
          <ac:chgData name="Aleksandra Czujowska" userId="S::aleczu1460@edu.wroclaw.pl::1a9b9179-ace6-4f1c-9e4f-f6c71fffb2dd" providerId="AD" clId="Web-{06B52889-078C-498B-9D16-DE55355532D1}" dt="2021-04-16T10:25:36.644" v="39"/>
          <ac:spMkLst>
            <pc:docMk/>
            <pc:sldMk cId="3118076064" sldId="285"/>
            <ac:spMk id="62" creationId="{AEA7509D-F04F-40CB-A0B3-EEF16499CC9F}"/>
          </ac:spMkLst>
        </pc:spChg>
        <pc:spChg chg="add">
          <ac:chgData name="Aleksandra Czujowska" userId="S::aleczu1460@edu.wroclaw.pl::1a9b9179-ace6-4f1c-9e4f-f6c71fffb2dd" providerId="AD" clId="Web-{06B52889-078C-498B-9D16-DE55355532D1}" dt="2021-04-16T10:25:36.644" v="39"/>
          <ac:spMkLst>
            <pc:docMk/>
            <pc:sldMk cId="3118076064" sldId="285"/>
            <ac:spMk id="64" creationId="{C39ADB8F-D187-49D7-BDCF-C1B6DC727068}"/>
          </ac:spMkLst>
        </pc:spChg>
        <pc:spChg chg="add">
          <ac:chgData name="Aleksandra Czujowska" userId="S::aleczu1460@edu.wroclaw.pl::1a9b9179-ace6-4f1c-9e4f-f6c71fffb2dd" providerId="AD" clId="Web-{06B52889-078C-498B-9D16-DE55355532D1}" dt="2021-04-16T10:25:36.644" v="39"/>
          <ac:spMkLst>
            <pc:docMk/>
            <pc:sldMk cId="3118076064" sldId="285"/>
            <ac:spMk id="66" creationId="{712D4376-A578-4FF1-94FC-245E7A6A489F}"/>
          </ac:spMkLst>
        </pc:spChg>
        <pc:spChg chg="add">
          <ac:chgData name="Aleksandra Czujowska" userId="S::aleczu1460@edu.wroclaw.pl::1a9b9179-ace6-4f1c-9e4f-f6c71fffb2dd" providerId="AD" clId="Web-{06B52889-078C-498B-9D16-DE55355532D1}" dt="2021-04-16T10:25:36.644" v="39"/>
          <ac:spMkLst>
            <pc:docMk/>
            <pc:sldMk cId="3118076064" sldId="285"/>
            <ac:spMk id="68" creationId="{3FBAD350-5664-4811-A208-657FB882D350}"/>
          </ac:spMkLst>
        </pc:spChg>
        <pc:picChg chg="del">
          <ac:chgData name="Aleksandra Czujowska" userId="S::aleczu1460@edu.wroclaw.pl::1a9b9179-ace6-4f1c-9e4f-f6c71fffb2dd" providerId="AD" clId="Web-{06B52889-078C-498B-9D16-DE55355532D1}" dt="2021-04-16T10:25:34.769" v="38"/>
          <ac:picMkLst>
            <pc:docMk/>
            <pc:sldMk cId="3118076064" sldId="285"/>
            <ac:picMk id="44" creationId="{7D8428CA-97F4-465B-A61E-C07DAFD83573}"/>
          </ac:picMkLst>
        </pc:picChg>
        <pc:picChg chg="del">
          <ac:chgData name="Aleksandra Czujowska" userId="S::aleczu1460@edu.wroclaw.pl::1a9b9179-ace6-4f1c-9e4f-f6c71fffb2dd" providerId="AD" clId="Web-{06B52889-078C-498B-9D16-DE55355532D1}" dt="2021-04-16T10:25:36.644" v="39"/>
          <ac:picMkLst>
            <pc:docMk/>
            <pc:sldMk cId="3118076064" sldId="285"/>
            <ac:picMk id="49" creationId="{7F487851-BFAF-46D8-A1ED-50CAD6E46F59}"/>
          </ac:picMkLst>
        </pc:picChg>
        <pc:cxnChg chg="add">
          <ac:chgData name="Aleksandra Czujowska" userId="S::aleczu1460@edu.wroclaw.pl::1a9b9179-ace6-4f1c-9e4f-f6c71fffb2dd" providerId="AD" clId="Web-{06B52889-078C-498B-9D16-DE55355532D1}" dt="2021-04-16T10:09:54.064" v="32"/>
          <ac:cxnSpMkLst>
            <pc:docMk/>
            <pc:sldMk cId="3118076064" sldId="285"/>
            <ac:cxnSpMk id="40" creationId="{56020367-4FD5-4596-8E10-C5F095CD8DBF}"/>
          </ac:cxnSpMkLst>
        </pc:cxnChg>
        <pc:cxnChg chg="add">
          <ac:chgData name="Aleksandra Czujowska" userId="S::aleczu1460@edu.wroclaw.pl::1a9b9179-ace6-4f1c-9e4f-f6c71fffb2dd" providerId="AD" clId="Web-{06B52889-078C-498B-9D16-DE55355532D1}" dt="2021-04-16T10:25:36.644" v="39"/>
          <ac:cxnSpMkLst>
            <pc:docMk/>
            <pc:sldMk cId="3118076064" sldId="285"/>
            <ac:cxnSpMk id="70" creationId="{56020367-4FD5-4596-8E10-C5F095CD8DBF}"/>
          </ac:cxnSpMkLst>
        </pc:cxnChg>
      </pc:sldChg>
      <pc:sldChg chg="modSp">
        <pc:chgData name="Aleksandra Czujowska" userId="S::aleczu1460@edu.wroclaw.pl::1a9b9179-ace6-4f1c-9e4f-f6c71fffb2dd" providerId="AD" clId="Web-{06B52889-078C-498B-9D16-DE55355532D1}" dt="2021-04-16T10:20:26.419" v="37" actId="20577"/>
        <pc:sldMkLst>
          <pc:docMk/>
          <pc:sldMk cId="311098394" sldId="288"/>
        </pc:sldMkLst>
        <pc:spChg chg="mod">
          <ac:chgData name="Aleksandra Czujowska" userId="S::aleczu1460@edu.wroclaw.pl::1a9b9179-ace6-4f1c-9e4f-f6c71fffb2dd" providerId="AD" clId="Web-{06B52889-078C-498B-9D16-DE55355532D1}" dt="2021-04-16T10:20:26.419" v="37" actId="20577"/>
          <ac:spMkLst>
            <pc:docMk/>
            <pc:sldMk cId="311098394" sldId="288"/>
            <ac:spMk id="2" creationId="{B1FC9F75-A062-43AC-8339-A338DCD5C2E0}"/>
          </ac:spMkLst>
        </pc:spChg>
      </pc:sldChg>
      <pc:sldChg chg="modSp">
        <pc:chgData name="Aleksandra Czujowska" userId="S::aleczu1460@edu.wroclaw.pl::1a9b9179-ace6-4f1c-9e4f-f6c71fffb2dd" providerId="AD" clId="Web-{06B52889-078C-498B-9D16-DE55355532D1}" dt="2021-04-16T10:04:15.074" v="19" actId="1076"/>
        <pc:sldMkLst>
          <pc:docMk/>
          <pc:sldMk cId="836231952" sldId="291"/>
        </pc:sldMkLst>
        <pc:spChg chg="mod">
          <ac:chgData name="Aleksandra Czujowska" userId="S::aleczu1460@edu.wroclaw.pl::1a9b9179-ace6-4f1c-9e4f-f6c71fffb2dd" providerId="AD" clId="Web-{06B52889-078C-498B-9D16-DE55355532D1}" dt="2021-04-16T10:04:15.074" v="19" actId="1076"/>
          <ac:spMkLst>
            <pc:docMk/>
            <pc:sldMk cId="836231952" sldId="291"/>
            <ac:spMk id="2" creationId="{2B73AAE3-AAC7-4B76-B646-E6834B948B5E}"/>
          </ac:spMkLst>
        </pc:spChg>
      </pc:sldChg>
      <pc:sldChg chg="addSp delSp modSp">
        <pc:chgData name="Aleksandra Czujowska" userId="S::aleczu1460@edu.wroclaw.pl::1a9b9179-ace6-4f1c-9e4f-f6c71fffb2dd" providerId="AD" clId="Web-{06B52889-078C-498B-9D16-DE55355532D1}" dt="2021-04-16T09:59:02.804" v="0"/>
        <pc:sldMkLst>
          <pc:docMk/>
          <pc:sldMk cId="2066827859" sldId="293"/>
        </pc:sldMkLst>
        <pc:spChg chg="add">
          <ac:chgData name="Aleksandra Czujowska" userId="S::aleczu1460@edu.wroclaw.pl::1a9b9179-ace6-4f1c-9e4f-f6c71fffb2dd" providerId="AD" clId="Web-{06B52889-078C-498B-9D16-DE55355532D1}" dt="2021-04-16T09:59:02.804" v="0"/>
          <ac:spMkLst>
            <pc:docMk/>
            <pc:sldMk cId="2066827859" sldId="293"/>
            <ac:spMk id="66" creationId="{C6B298B9-AA3F-4E48-9ADE-DD1A49F40A94}"/>
          </ac:spMkLst>
        </pc:spChg>
        <pc:spChg chg="add">
          <ac:chgData name="Aleksandra Czujowska" userId="S::aleczu1460@edu.wroclaw.pl::1a9b9179-ace6-4f1c-9e4f-f6c71fffb2dd" providerId="AD" clId="Web-{06B52889-078C-498B-9D16-DE55355532D1}" dt="2021-04-16T09:59:02.804" v="0"/>
          <ac:spMkLst>
            <pc:docMk/>
            <pc:sldMk cId="2066827859" sldId="293"/>
            <ac:spMk id="68" creationId="{78A6362C-DAA2-46F0-8F9D-238EA1E6FD27}"/>
          </ac:spMkLst>
        </pc:spChg>
        <pc:picChg chg="mod">
          <ac:chgData name="Aleksandra Czujowska" userId="S::aleczu1460@edu.wroclaw.pl::1a9b9179-ace6-4f1c-9e4f-f6c71fffb2dd" providerId="AD" clId="Web-{06B52889-078C-498B-9D16-DE55355532D1}" dt="2021-04-16T09:59:02.804" v="0"/>
          <ac:picMkLst>
            <pc:docMk/>
            <pc:sldMk cId="2066827859" sldId="293"/>
            <ac:picMk id="3" creationId="{63BDF096-29C7-490A-9B07-7173AA1E7FAF}"/>
          </ac:picMkLst>
        </pc:picChg>
        <pc:cxnChg chg="del">
          <ac:chgData name="Aleksandra Czujowska" userId="S::aleczu1460@edu.wroclaw.pl::1a9b9179-ace6-4f1c-9e4f-f6c71fffb2dd" providerId="AD" clId="Web-{06B52889-078C-498B-9D16-DE55355532D1}" dt="2021-04-16T09:59:02.804" v="0"/>
          <ac:cxnSpMkLst>
            <pc:docMk/>
            <pc:sldMk cId="2066827859" sldId="293"/>
            <ac:cxnSpMk id="61" creationId="{22F6364A-B358-4BEE-B158-0734D2C938D4}"/>
          </ac:cxnSpMkLst>
        </pc:cxnChg>
      </pc:sldChg>
      <pc:sldChg chg="modSp">
        <pc:chgData name="Aleksandra Czujowska" userId="S::aleczu1460@edu.wroclaw.pl::1a9b9179-ace6-4f1c-9e4f-f6c71fffb2dd" providerId="AD" clId="Web-{06B52889-078C-498B-9D16-DE55355532D1}" dt="2021-04-16T10:07:28.703" v="31" actId="20577"/>
        <pc:sldMkLst>
          <pc:docMk/>
          <pc:sldMk cId="1931629979" sldId="294"/>
        </pc:sldMkLst>
        <pc:spChg chg="mod">
          <ac:chgData name="Aleksandra Czujowska" userId="S::aleczu1460@edu.wroclaw.pl::1a9b9179-ace6-4f1c-9e4f-f6c71fffb2dd" providerId="AD" clId="Web-{06B52889-078C-498B-9D16-DE55355532D1}" dt="2021-04-16T10:07:28.703" v="31" actId="20577"/>
          <ac:spMkLst>
            <pc:docMk/>
            <pc:sldMk cId="1931629979" sldId="294"/>
            <ac:spMk id="2" creationId="{DECC0625-A2B3-4FF4-AC5C-5B58A0A66A3B}"/>
          </ac:spMkLst>
        </pc:spChg>
      </pc:sldChg>
      <pc:sldChg chg="modSp">
        <pc:chgData name="Aleksandra Czujowska" userId="S::aleczu1460@edu.wroclaw.pl::1a9b9179-ace6-4f1c-9e4f-f6c71fffb2dd" providerId="AD" clId="Web-{06B52889-078C-498B-9D16-DE55355532D1}" dt="2021-04-16T10:19:08.527" v="35" actId="20577"/>
        <pc:sldMkLst>
          <pc:docMk/>
          <pc:sldMk cId="2617013185" sldId="296"/>
        </pc:sldMkLst>
        <pc:spChg chg="mod">
          <ac:chgData name="Aleksandra Czujowska" userId="S::aleczu1460@edu.wroclaw.pl::1a9b9179-ace6-4f1c-9e4f-f6c71fffb2dd" providerId="AD" clId="Web-{06B52889-078C-498B-9D16-DE55355532D1}" dt="2021-04-16T10:19:08.527" v="35" actId="20577"/>
          <ac:spMkLst>
            <pc:docMk/>
            <pc:sldMk cId="2617013185" sldId="296"/>
            <ac:spMk id="2" creationId="{D23E1ED3-98AD-49FF-96AC-4AF39A81BB50}"/>
          </ac:spMkLst>
        </pc:spChg>
      </pc:sldChg>
      <pc:sldChg chg="modSp">
        <pc:chgData name="Aleksandra Czujowska" userId="S::aleczu1460@edu.wroclaw.pl::1a9b9179-ace6-4f1c-9e4f-f6c71fffb2dd" providerId="AD" clId="Web-{06B52889-078C-498B-9D16-DE55355532D1}" dt="2021-04-16T10:02:19.088" v="10" actId="1076"/>
        <pc:sldMkLst>
          <pc:docMk/>
          <pc:sldMk cId="1179749075" sldId="297"/>
        </pc:sldMkLst>
        <pc:spChg chg="mod">
          <ac:chgData name="Aleksandra Czujowska" userId="S::aleczu1460@edu.wroclaw.pl::1a9b9179-ace6-4f1c-9e4f-f6c71fffb2dd" providerId="AD" clId="Web-{06B52889-078C-498B-9D16-DE55355532D1}" dt="2021-04-16T10:02:19.088" v="10" actId="1076"/>
          <ac:spMkLst>
            <pc:docMk/>
            <pc:sldMk cId="1179749075" sldId="297"/>
            <ac:spMk id="2" creationId="{B73B3B6A-1DC5-4E96-AAB8-C4080797F6E6}"/>
          </ac:spMkLst>
        </pc:spChg>
      </pc:sldChg>
    </pc:docChg>
  </pc:docChgLst>
  <pc:docChgLst>
    <pc:chgData name="Jolanta Burliga" userId="S::jolbur2090@edu.wroclaw.pl::3835f4bd-60ba-4f8d-8213-c8cf5609d369" providerId="AD" clId="Web-{4D08F7ED-31BF-43AE-A141-7C6462776B50}"/>
    <pc:docChg chg="modSld">
      <pc:chgData name="Jolanta Burliga" userId="S::jolbur2090@edu.wroclaw.pl::3835f4bd-60ba-4f8d-8213-c8cf5609d369" providerId="AD" clId="Web-{4D08F7ED-31BF-43AE-A141-7C6462776B50}" dt="2021-04-19T17:58:31.051" v="8" actId="20577"/>
      <pc:docMkLst>
        <pc:docMk/>
      </pc:docMkLst>
      <pc:sldChg chg="modSp">
        <pc:chgData name="Jolanta Burliga" userId="S::jolbur2090@edu.wroclaw.pl::3835f4bd-60ba-4f8d-8213-c8cf5609d369" providerId="AD" clId="Web-{4D08F7ED-31BF-43AE-A141-7C6462776B50}" dt="2021-04-19T17:58:31.051" v="8" actId="20577"/>
        <pc:sldMkLst>
          <pc:docMk/>
          <pc:sldMk cId="2841864946" sldId="271"/>
        </pc:sldMkLst>
        <pc:spChg chg="mod">
          <ac:chgData name="Jolanta Burliga" userId="S::jolbur2090@edu.wroclaw.pl::3835f4bd-60ba-4f8d-8213-c8cf5609d369" providerId="AD" clId="Web-{4D08F7ED-31BF-43AE-A141-7C6462776B50}" dt="2021-04-19T17:58:31.051" v="8" actId="20577"/>
          <ac:spMkLst>
            <pc:docMk/>
            <pc:sldMk cId="2841864946" sldId="271"/>
            <ac:spMk id="2" creationId="{61DC27AF-89FE-49EF-B29D-956624B2641A}"/>
          </ac:spMkLst>
        </pc:spChg>
      </pc:sldChg>
    </pc:docChg>
  </pc:docChgLst>
  <pc:docChgLst>
    <pc:chgData name="Nela Potok" userId="S::nelpot5705@edu.wroclaw.pl::ca990d43-c79a-4f0f-8f9c-abc08610ce18" providerId="AD" clId="Web-{C5BF1BD0-FC0B-4101-9D16-A16356D13277}"/>
    <pc:docChg chg="modSld">
      <pc:chgData name="Nela Potok" userId="S::nelpot5705@edu.wroclaw.pl::ca990d43-c79a-4f0f-8f9c-abc08610ce18" providerId="AD" clId="Web-{C5BF1BD0-FC0B-4101-9D16-A16356D13277}" dt="2021-04-16T09:33:07.458" v="51" actId="20577"/>
      <pc:docMkLst>
        <pc:docMk/>
      </pc:docMkLst>
      <pc:sldChg chg="modSp">
        <pc:chgData name="Nela Potok" userId="S::nelpot5705@edu.wroclaw.pl::ca990d43-c79a-4f0f-8f9c-abc08610ce18" providerId="AD" clId="Web-{C5BF1BD0-FC0B-4101-9D16-A16356D13277}" dt="2021-04-16T09:18:42.045" v="31" actId="1076"/>
        <pc:sldMkLst>
          <pc:docMk/>
          <pc:sldMk cId="1679271132" sldId="283"/>
        </pc:sldMkLst>
        <pc:spChg chg="mod">
          <ac:chgData name="Nela Potok" userId="S::nelpot5705@edu.wroclaw.pl::ca990d43-c79a-4f0f-8f9c-abc08610ce18" providerId="AD" clId="Web-{C5BF1BD0-FC0B-4101-9D16-A16356D13277}" dt="2021-04-16T09:18:42.045" v="31" actId="1076"/>
          <ac:spMkLst>
            <pc:docMk/>
            <pc:sldMk cId="1679271132" sldId="283"/>
            <ac:spMk id="2" creationId="{BEB3223D-9C12-4A20-B277-65597043C0F1}"/>
          </ac:spMkLst>
        </pc:spChg>
      </pc:sldChg>
      <pc:sldChg chg="modSp">
        <pc:chgData name="Nela Potok" userId="S::nelpot5705@edu.wroclaw.pl::ca990d43-c79a-4f0f-8f9c-abc08610ce18" providerId="AD" clId="Web-{C5BF1BD0-FC0B-4101-9D16-A16356D13277}" dt="2021-04-16T09:18:20.279" v="26" actId="20577"/>
        <pc:sldMkLst>
          <pc:docMk/>
          <pc:sldMk cId="772118999" sldId="290"/>
        </pc:sldMkLst>
        <pc:spChg chg="mod">
          <ac:chgData name="Nela Potok" userId="S::nelpot5705@edu.wroclaw.pl::ca990d43-c79a-4f0f-8f9c-abc08610ce18" providerId="AD" clId="Web-{C5BF1BD0-FC0B-4101-9D16-A16356D13277}" dt="2021-04-16T09:18:20.279" v="26" actId="20577"/>
          <ac:spMkLst>
            <pc:docMk/>
            <pc:sldMk cId="772118999" sldId="290"/>
            <ac:spMk id="2" creationId="{8670180B-F441-4C51-9A05-B079B70F28EA}"/>
          </ac:spMkLst>
        </pc:spChg>
      </pc:sldChg>
      <pc:sldChg chg="modSp">
        <pc:chgData name="Nela Potok" userId="S::nelpot5705@edu.wroclaw.pl::ca990d43-c79a-4f0f-8f9c-abc08610ce18" providerId="AD" clId="Web-{C5BF1BD0-FC0B-4101-9D16-A16356D13277}" dt="2021-04-16T09:33:07.458" v="51" actId="20577"/>
        <pc:sldMkLst>
          <pc:docMk/>
          <pc:sldMk cId="836231952" sldId="291"/>
        </pc:sldMkLst>
        <pc:spChg chg="mod">
          <ac:chgData name="Nela Potok" userId="S::nelpot5705@edu.wroclaw.pl::ca990d43-c79a-4f0f-8f9c-abc08610ce18" providerId="AD" clId="Web-{C5BF1BD0-FC0B-4101-9D16-A16356D13277}" dt="2021-04-16T09:33:07.458" v="51" actId="20577"/>
          <ac:spMkLst>
            <pc:docMk/>
            <pc:sldMk cId="836231952" sldId="291"/>
            <ac:spMk id="2" creationId="{2B73AAE3-AAC7-4B76-B646-E6834B948B5E}"/>
          </ac:spMkLst>
        </pc:spChg>
      </pc:sldChg>
      <pc:sldChg chg="addSp delSp modSp">
        <pc:chgData name="Nela Potok" userId="S::nelpot5705@edu.wroclaw.pl::ca990d43-c79a-4f0f-8f9c-abc08610ce18" providerId="AD" clId="Web-{C5BF1BD0-FC0B-4101-9D16-A16356D13277}" dt="2021-04-16T09:21:06.361" v="37"/>
        <pc:sldMkLst>
          <pc:docMk/>
          <pc:sldMk cId="2066827859" sldId="293"/>
        </pc:sldMkLst>
        <pc:spChg chg="mod ord">
          <ac:chgData name="Nela Potok" userId="S::nelpot5705@edu.wroclaw.pl::ca990d43-c79a-4f0f-8f9c-abc08610ce18" providerId="AD" clId="Web-{C5BF1BD0-FC0B-4101-9D16-A16356D13277}" dt="2021-04-16T09:21:06.361" v="37"/>
          <ac:spMkLst>
            <pc:docMk/>
            <pc:sldMk cId="2066827859" sldId="293"/>
            <ac:spMk id="2" creationId="{78727A3E-A1E5-4CF3-9EA7-8FF0D2984C05}"/>
          </ac:spMkLst>
        </pc:spChg>
        <pc:spChg chg="del">
          <ac:chgData name="Nela Potok" userId="S::nelpot5705@edu.wroclaw.pl::ca990d43-c79a-4f0f-8f9c-abc08610ce18" providerId="AD" clId="Web-{C5BF1BD0-FC0B-4101-9D16-A16356D13277}" dt="2021-04-16T09:21:06.361" v="37"/>
          <ac:spMkLst>
            <pc:docMk/>
            <pc:sldMk cId="2066827859" sldId="293"/>
            <ac:spMk id="45" creationId="{37C89E4B-3C9F-44B9-8B86-D9E3D112D8EC}"/>
          </ac:spMkLst>
        </pc:spChg>
        <pc:spChg chg="add">
          <ac:chgData name="Nela Potok" userId="S::nelpot5705@edu.wroclaw.pl::ca990d43-c79a-4f0f-8f9c-abc08610ce18" providerId="AD" clId="Web-{C5BF1BD0-FC0B-4101-9D16-A16356D13277}" dt="2021-04-16T09:21:06.361" v="37"/>
          <ac:spMkLst>
            <pc:docMk/>
            <pc:sldMk cId="2066827859" sldId="293"/>
            <ac:spMk id="54" creationId="{32BC26D8-82FB-445E-AA49-62A77D7C1EE0}"/>
          </ac:spMkLst>
        </pc:spChg>
        <pc:spChg chg="add">
          <ac:chgData name="Nela Potok" userId="S::nelpot5705@edu.wroclaw.pl::ca990d43-c79a-4f0f-8f9c-abc08610ce18" providerId="AD" clId="Web-{C5BF1BD0-FC0B-4101-9D16-A16356D13277}" dt="2021-04-16T09:21:06.361" v="37"/>
          <ac:spMkLst>
            <pc:docMk/>
            <pc:sldMk cId="2066827859" sldId="293"/>
            <ac:spMk id="56" creationId="{CB44330D-EA18-4254-AA95-EB49948539B8}"/>
          </ac:spMkLst>
        </pc:spChg>
        <pc:picChg chg="add mod">
          <ac:chgData name="Nela Potok" userId="S::nelpot5705@edu.wroclaw.pl::ca990d43-c79a-4f0f-8f9c-abc08610ce18" providerId="AD" clId="Web-{C5BF1BD0-FC0B-4101-9D16-A16356D13277}" dt="2021-04-16T09:21:06.361" v="37"/>
          <ac:picMkLst>
            <pc:docMk/>
            <pc:sldMk cId="2066827859" sldId="293"/>
            <ac:picMk id="3" creationId="{63BDF096-29C7-490A-9B07-7173AA1E7FAF}"/>
          </ac:picMkLst>
        </pc:picChg>
        <pc:picChg chg="del">
          <ac:chgData name="Nela Potok" userId="S::nelpot5705@edu.wroclaw.pl::ca990d43-c79a-4f0f-8f9c-abc08610ce18" providerId="AD" clId="Web-{C5BF1BD0-FC0B-4101-9D16-A16356D13277}" dt="2021-04-16T09:19:34.796" v="32"/>
          <ac:picMkLst>
            <pc:docMk/>
            <pc:sldMk cId="2066827859" sldId="293"/>
            <ac:picMk id="4" creationId="{D382376B-901A-414B-AD64-4D38C9954393}"/>
          </ac:picMkLst>
        </pc:picChg>
        <pc:cxnChg chg="del">
          <ac:chgData name="Nela Potok" userId="S::nelpot5705@edu.wroclaw.pl::ca990d43-c79a-4f0f-8f9c-abc08610ce18" providerId="AD" clId="Web-{C5BF1BD0-FC0B-4101-9D16-A16356D13277}" dt="2021-04-16T09:21:06.361" v="37"/>
          <ac:cxnSpMkLst>
            <pc:docMk/>
            <pc:sldMk cId="2066827859" sldId="293"/>
            <ac:cxnSpMk id="47" creationId="{AA2EAA10-076F-46BD-8F0F-B9A2FB77A85C}"/>
          </ac:cxnSpMkLst>
        </pc:cxnChg>
        <pc:cxnChg chg="del">
          <ac:chgData name="Nela Potok" userId="S::nelpot5705@edu.wroclaw.pl::ca990d43-c79a-4f0f-8f9c-abc08610ce18" providerId="AD" clId="Web-{C5BF1BD0-FC0B-4101-9D16-A16356D13277}" dt="2021-04-16T09:21:06.361" v="37"/>
          <ac:cxnSpMkLst>
            <pc:docMk/>
            <pc:sldMk cId="2066827859" sldId="293"/>
            <ac:cxnSpMk id="49" creationId="{D891E407-403B-4764-86C9-33A56D3BCAA3}"/>
          </ac:cxnSpMkLst>
        </pc:cxnChg>
      </pc:sldChg>
    </pc:docChg>
  </pc:docChgLst>
  <pc:docChgLst>
    <pc:chgData name="Nela Potok" userId="S::nelpot5705@edu.wroclaw.pl::ca990d43-c79a-4f0f-8f9c-abc08610ce18" providerId="AD" clId="Web-{66B270F6-9F56-474D-A0FA-814080A61D83}"/>
    <pc:docChg chg="modSld">
      <pc:chgData name="Nela Potok" userId="S::nelpot5705@edu.wroclaw.pl::ca990d43-c79a-4f0f-8f9c-abc08610ce18" providerId="AD" clId="Web-{66B270F6-9F56-474D-A0FA-814080A61D83}" dt="2021-04-09T21:16:13.856" v="35" actId="20577"/>
      <pc:docMkLst>
        <pc:docMk/>
      </pc:docMkLst>
      <pc:sldChg chg="modSp">
        <pc:chgData name="Nela Potok" userId="S::nelpot5705@edu.wroclaw.pl::ca990d43-c79a-4f0f-8f9c-abc08610ce18" providerId="AD" clId="Web-{66B270F6-9F56-474D-A0FA-814080A61D83}" dt="2021-04-09T21:16:13.856" v="35" actId="20577"/>
        <pc:sldMkLst>
          <pc:docMk/>
          <pc:sldMk cId="650317164" sldId="256"/>
        </pc:sldMkLst>
        <pc:spChg chg="mod">
          <ac:chgData name="Nela Potok" userId="S::nelpot5705@edu.wroclaw.pl::ca990d43-c79a-4f0f-8f9c-abc08610ce18" providerId="AD" clId="Web-{66B270F6-9F56-474D-A0FA-814080A61D83}" dt="2021-04-09T21:16:13.856" v="35" actId="20577"/>
          <ac:spMkLst>
            <pc:docMk/>
            <pc:sldMk cId="650317164" sldId="256"/>
            <ac:spMk id="3" creationId="{00000000-0000-0000-0000-000000000000}"/>
          </ac:spMkLst>
        </pc:spChg>
      </pc:sldChg>
    </pc:docChg>
  </pc:docChgLst>
  <pc:docChgLst>
    <pc:chgData name="Jakub Wokurka" userId="S::jakwok9094@edu.wroclaw.pl::316a7f56-1581-4025-b567-6436b1927383" providerId="AD" clId="Web-{96273CD8-A50B-4482-A176-95C69C25F084}"/>
    <pc:docChg chg="addSld modSld sldOrd">
      <pc:chgData name="Jakub Wokurka" userId="S::jakwok9094@edu.wroclaw.pl::316a7f56-1581-4025-b567-6436b1927383" providerId="AD" clId="Web-{96273CD8-A50B-4482-A176-95C69C25F084}" dt="2021-04-14T14:33:51.249" v="1815" actId="20577"/>
      <pc:docMkLst>
        <pc:docMk/>
      </pc:docMkLst>
      <pc:sldChg chg="modSp">
        <pc:chgData name="Jakub Wokurka" userId="S::jakwok9094@edu.wroclaw.pl::316a7f56-1581-4025-b567-6436b1927383" providerId="AD" clId="Web-{96273CD8-A50B-4482-A176-95C69C25F084}" dt="2021-04-14T12:32:33.517" v="40" actId="1076"/>
        <pc:sldMkLst>
          <pc:docMk/>
          <pc:sldMk cId="1440360987" sldId="259"/>
        </pc:sldMkLst>
        <pc:spChg chg="mod">
          <ac:chgData name="Jakub Wokurka" userId="S::jakwok9094@edu.wroclaw.pl::316a7f56-1581-4025-b567-6436b1927383" providerId="AD" clId="Web-{96273CD8-A50B-4482-A176-95C69C25F084}" dt="2021-04-14T12:32:33.517" v="40" actId="1076"/>
          <ac:spMkLst>
            <pc:docMk/>
            <pc:sldMk cId="1440360987" sldId="259"/>
            <ac:spMk id="2" creationId="{684D3C3A-8429-4996-AE13-EE7E7044D51D}"/>
          </ac:spMkLst>
        </pc:spChg>
      </pc:sldChg>
      <pc:sldChg chg="addSp delSp modSp mod setBg">
        <pc:chgData name="Jakub Wokurka" userId="S::jakwok9094@edu.wroclaw.pl::316a7f56-1581-4025-b567-6436b1927383" providerId="AD" clId="Web-{96273CD8-A50B-4482-A176-95C69C25F084}" dt="2021-04-14T14:30:44.714" v="1807" actId="20577"/>
        <pc:sldMkLst>
          <pc:docMk/>
          <pc:sldMk cId="3097704479" sldId="260"/>
        </pc:sldMkLst>
        <pc:spChg chg="mod">
          <ac:chgData name="Jakub Wokurka" userId="S::jakwok9094@edu.wroclaw.pl::316a7f56-1581-4025-b567-6436b1927383" providerId="AD" clId="Web-{96273CD8-A50B-4482-A176-95C69C25F084}" dt="2021-04-14T14:30:44.714" v="1807" actId="20577"/>
          <ac:spMkLst>
            <pc:docMk/>
            <pc:sldMk cId="3097704479" sldId="260"/>
            <ac:spMk id="2" creationId="{4816030D-93BF-44C3-889F-A7CC02417D8E}"/>
          </ac:spMkLst>
        </pc:spChg>
        <pc:spChg chg="add">
          <ac:chgData name="Jakub Wokurka" userId="S::jakwok9094@edu.wroclaw.pl::316a7f56-1581-4025-b567-6436b1927383" providerId="AD" clId="Web-{96273CD8-A50B-4482-A176-95C69C25F084}" dt="2021-04-14T13:00:50.657" v="379"/>
          <ac:spMkLst>
            <pc:docMk/>
            <pc:sldMk cId="3097704479" sldId="260"/>
            <ac:spMk id="8" creationId="{80DF40B2-80F7-4E71-B46C-284163F3654A}"/>
          </ac:spMkLst>
        </pc:spChg>
        <pc:picChg chg="add mod">
          <ac:chgData name="Jakub Wokurka" userId="S::jakwok9094@edu.wroclaw.pl::316a7f56-1581-4025-b567-6436b1927383" providerId="AD" clId="Web-{96273CD8-A50B-4482-A176-95C69C25F084}" dt="2021-04-14T13:08:38.010" v="516" actId="14100"/>
          <ac:picMkLst>
            <pc:docMk/>
            <pc:sldMk cId="3097704479" sldId="260"/>
            <ac:picMk id="3" creationId="{148E1360-7E0D-4812-A5D6-7D142CFD7A93}"/>
          </ac:picMkLst>
        </pc:picChg>
        <pc:picChg chg="add del mod">
          <ac:chgData name="Jakub Wokurka" userId="S::jakwok9094@edu.wroclaw.pl::316a7f56-1581-4025-b567-6436b1927383" providerId="AD" clId="Web-{96273CD8-A50B-4482-A176-95C69C25F084}" dt="2021-04-14T12:38:06.460" v="72"/>
          <ac:picMkLst>
            <pc:docMk/>
            <pc:sldMk cId="3097704479" sldId="260"/>
            <ac:picMk id="3" creationId="{65CA0822-61C4-4000-9B54-593875AD29D5}"/>
          </ac:picMkLst>
        </pc:picChg>
      </pc:sldChg>
      <pc:sldChg chg="addSp delSp modSp new mod ord setBg">
        <pc:chgData name="Jakub Wokurka" userId="S::jakwok9094@edu.wroclaw.pl::316a7f56-1581-4025-b567-6436b1927383" providerId="AD" clId="Web-{96273CD8-A50B-4482-A176-95C69C25F084}" dt="2021-04-14T14:08:40.205" v="1365" actId="20577"/>
        <pc:sldMkLst>
          <pc:docMk/>
          <pc:sldMk cId="2841864946" sldId="271"/>
        </pc:sldMkLst>
        <pc:spChg chg="add mod ord">
          <ac:chgData name="Jakub Wokurka" userId="S::jakwok9094@edu.wroclaw.pl::316a7f56-1581-4025-b567-6436b1927383" providerId="AD" clId="Web-{96273CD8-A50B-4482-A176-95C69C25F084}" dt="2021-04-14T13:50:16.261" v="1137" actId="14100"/>
          <ac:spMkLst>
            <pc:docMk/>
            <pc:sldMk cId="2841864946" sldId="271"/>
            <ac:spMk id="2" creationId="{61DC27AF-89FE-49EF-B29D-956624B2641A}"/>
          </ac:spMkLst>
        </pc:spChg>
        <pc:spChg chg="add mod ord">
          <ac:chgData name="Jakub Wokurka" userId="S::jakwok9094@edu.wroclaw.pl::316a7f56-1581-4025-b567-6436b1927383" providerId="AD" clId="Web-{96273CD8-A50B-4482-A176-95C69C25F084}" dt="2021-04-14T14:08:40.205" v="1365" actId="20577"/>
          <ac:spMkLst>
            <pc:docMk/>
            <pc:sldMk cId="2841864946" sldId="271"/>
            <ac:spMk id="4" creationId="{75B71A58-E768-40B1-8E26-812294B47872}"/>
          </ac:spMkLst>
        </pc:spChg>
        <pc:spChg chg="add del">
          <ac:chgData name="Jakub Wokurka" userId="S::jakwok9094@edu.wroclaw.pl::316a7f56-1581-4025-b567-6436b1927383" providerId="AD" clId="Web-{96273CD8-A50B-4482-A176-95C69C25F084}" dt="2021-04-14T13:48:59.713" v="1108"/>
          <ac:spMkLst>
            <pc:docMk/>
            <pc:sldMk cId="2841864946" sldId="271"/>
            <ac:spMk id="8" creationId="{48CAE4AE-A9DF-45AF-9A9C-1712BC63418E}"/>
          </ac:spMkLst>
        </pc:spChg>
        <pc:spChg chg="add del">
          <ac:chgData name="Jakub Wokurka" userId="S::jakwok9094@edu.wroclaw.pl::316a7f56-1581-4025-b567-6436b1927383" providerId="AD" clId="Web-{96273CD8-A50B-4482-A176-95C69C25F084}" dt="2021-04-14T13:48:59.713" v="1108"/>
          <ac:spMkLst>
            <pc:docMk/>
            <pc:sldMk cId="2841864946" sldId="271"/>
            <ac:spMk id="33" creationId="{E972DE0D-2E53-4159-ABD3-C601524262C2}"/>
          </ac:spMkLst>
        </pc:spChg>
        <pc:spChg chg="add del">
          <ac:chgData name="Jakub Wokurka" userId="S::jakwok9094@edu.wroclaw.pl::316a7f56-1581-4025-b567-6436b1927383" providerId="AD" clId="Web-{96273CD8-A50B-4482-A176-95C69C25F084}" dt="2021-04-14T13:50:00.839" v="1135"/>
          <ac:spMkLst>
            <pc:docMk/>
            <pc:sldMk cId="2841864946" sldId="271"/>
            <ac:spMk id="38" creationId="{79BB35BC-D5C2-4C8B-A22A-A71E6191913B}"/>
          </ac:spMkLst>
        </pc:spChg>
        <pc:spChg chg="add">
          <ac:chgData name="Jakub Wokurka" userId="S::jakwok9094@edu.wroclaw.pl::316a7f56-1581-4025-b567-6436b1927383" providerId="AD" clId="Web-{96273CD8-A50B-4482-A176-95C69C25F084}" dt="2021-04-14T13:50:00.839" v="1135"/>
          <ac:spMkLst>
            <pc:docMk/>
            <pc:sldMk cId="2841864946" sldId="271"/>
            <ac:spMk id="43" creationId="{04812C46-200A-4DEB-A05E-3ED6C68C2387}"/>
          </ac:spMkLst>
        </pc:spChg>
        <pc:grpChg chg="add del">
          <ac:chgData name="Jakub Wokurka" userId="S::jakwok9094@edu.wroclaw.pl::316a7f56-1581-4025-b567-6436b1927383" providerId="AD" clId="Web-{96273CD8-A50B-4482-A176-95C69C25F084}" dt="2021-04-14T13:48:59.713" v="1108"/>
          <ac:grpSpMkLst>
            <pc:docMk/>
            <pc:sldMk cId="2841864946" sldId="271"/>
            <ac:grpSpMk id="10" creationId="{6C272060-BC98-4C91-A58F-4DFEC566CF7F}"/>
          </ac:grpSpMkLst>
        </pc:grpChg>
        <pc:picChg chg="add mod">
          <ac:chgData name="Jakub Wokurka" userId="S::jakwok9094@edu.wroclaw.pl::316a7f56-1581-4025-b567-6436b1927383" providerId="AD" clId="Web-{96273CD8-A50B-4482-A176-95C69C25F084}" dt="2021-04-14T13:50:00.839" v="1135"/>
          <ac:picMkLst>
            <pc:docMk/>
            <pc:sldMk cId="2841864946" sldId="271"/>
            <ac:picMk id="3" creationId="{C325832D-63B6-4EEB-82CA-19A63CFD09E4}"/>
          </ac:picMkLst>
        </pc:picChg>
      </pc:sldChg>
      <pc:sldChg chg="addSp modSp new mod ord setBg">
        <pc:chgData name="Jakub Wokurka" userId="S::jakwok9094@edu.wroclaw.pl::316a7f56-1581-4025-b567-6436b1927383" providerId="AD" clId="Web-{96273CD8-A50B-4482-A176-95C69C25F084}" dt="2021-04-14T14:33:51.249" v="1815" actId="20577"/>
        <pc:sldMkLst>
          <pc:docMk/>
          <pc:sldMk cId="677711235" sldId="276"/>
        </pc:sldMkLst>
        <pc:spChg chg="add mod ord">
          <ac:chgData name="Jakub Wokurka" userId="S::jakwok9094@edu.wroclaw.pl::316a7f56-1581-4025-b567-6436b1927383" providerId="AD" clId="Web-{96273CD8-A50B-4482-A176-95C69C25F084}" dt="2021-04-14T13:18:49.709" v="595" actId="20577"/>
          <ac:spMkLst>
            <pc:docMk/>
            <pc:sldMk cId="677711235" sldId="276"/>
            <ac:spMk id="2" creationId="{8320CBDC-591B-4B65-8F43-228263DB4029}"/>
          </ac:spMkLst>
        </pc:spChg>
        <pc:spChg chg="add mod">
          <ac:chgData name="Jakub Wokurka" userId="S::jakwok9094@edu.wroclaw.pl::316a7f56-1581-4025-b567-6436b1927383" providerId="AD" clId="Web-{96273CD8-A50B-4482-A176-95C69C25F084}" dt="2021-04-14T14:33:51.249" v="1815" actId="20577"/>
          <ac:spMkLst>
            <pc:docMk/>
            <pc:sldMk cId="677711235" sldId="276"/>
            <ac:spMk id="4" creationId="{C8374ACF-F8C5-4D7E-8BD8-60FD4081EE1C}"/>
          </ac:spMkLst>
        </pc:spChg>
        <pc:picChg chg="add mod">
          <ac:chgData name="Jakub Wokurka" userId="S::jakwok9094@edu.wroclaw.pl::316a7f56-1581-4025-b567-6436b1927383" providerId="AD" clId="Web-{96273CD8-A50B-4482-A176-95C69C25F084}" dt="2021-04-14T13:18:36.428" v="593"/>
          <ac:picMkLst>
            <pc:docMk/>
            <pc:sldMk cId="677711235" sldId="276"/>
            <ac:picMk id="3" creationId="{879044B9-B1D8-42AB-A941-1A7FF8E6051D}"/>
          </ac:picMkLst>
        </pc:picChg>
        <pc:picChg chg="add">
          <ac:chgData name="Jakub Wokurka" userId="S::jakwok9094@edu.wroclaw.pl::316a7f56-1581-4025-b567-6436b1927383" providerId="AD" clId="Web-{96273CD8-A50B-4482-A176-95C69C25F084}" dt="2021-04-14T13:18:36.428" v="593"/>
          <ac:picMkLst>
            <pc:docMk/>
            <pc:sldMk cId="677711235" sldId="276"/>
            <ac:picMk id="9" creationId="{54DDEBDD-D8BD-41A6-8A0D-B00E3768B0F9}"/>
          </ac:picMkLst>
        </pc:picChg>
      </pc:sldChg>
      <pc:sldChg chg="addSp modSp new mod setBg">
        <pc:chgData name="Jakub Wokurka" userId="S::jakwok9094@edu.wroclaw.pl::316a7f56-1581-4025-b567-6436b1927383" providerId="AD" clId="Web-{96273CD8-A50B-4482-A176-95C69C25F084}" dt="2021-04-14T14:33:40.390" v="1814" actId="20577"/>
        <pc:sldMkLst>
          <pc:docMk/>
          <pc:sldMk cId="4060629870" sldId="281"/>
        </pc:sldMkLst>
        <pc:spChg chg="add mod">
          <ac:chgData name="Jakub Wokurka" userId="S::jakwok9094@edu.wroclaw.pl::316a7f56-1581-4025-b567-6436b1927383" providerId="AD" clId="Web-{96273CD8-A50B-4482-A176-95C69C25F084}" dt="2021-04-14T13:40:27.844" v="934" actId="20577"/>
          <ac:spMkLst>
            <pc:docMk/>
            <pc:sldMk cId="4060629870" sldId="281"/>
            <ac:spMk id="2" creationId="{53A80F00-880D-4AD4-9CA2-7B5C7C74929D}"/>
          </ac:spMkLst>
        </pc:spChg>
        <pc:spChg chg="add mod">
          <ac:chgData name="Jakub Wokurka" userId="S::jakwok9094@edu.wroclaw.pl::316a7f56-1581-4025-b567-6436b1927383" providerId="AD" clId="Web-{96273CD8-A50B-4482-A176-95C69C25F084}" dt="2021-04-14T14:33:40.390" v="1814" actId="20577"/>
          <ac:spMkLst>
            <pc:docMk/>
            <pc:sldMk cId="4060629870" sldId="281"/>
            <ac:spMk id="4" creationId="{835C1708-B2D0-4794-BAD8-E82C24792D84}"/>
          </ac:spMkLst>
        </pc:spChg>
        <pc:spChg chg="add">
          <ac:chgData name="Jakub Wokurka" userId="S::jakwok9094@edu.wroclaw.pl::316a7f56-1581-4025-b567-6436b1927383" providerId="AD" clId="Web-{96273CD8-A50B-4482-A176-95C69C25F084}" dt="2021-04-14T13:32:06.568" v="907"/>
          <ac:spMkLst>
            <pc:docMk/>
            <pc:sldMk cId="4060629870" sldId="281"/>
            <ac:spMk id="9" creationId="{04812C46-200A-4DEB-A05E-3ED6C68C2387}"/>
          </ac:spMkLst>
        </pc:spChg>
        <pc:picChg chg="add mod">
          <ac:chgData name="Jakub Wokurka" userId="S::jakwok9094@edu.wroclaw.pl::316a7f56-1581-4025-b567-6436b1927383" providerId="AD" clId="Web-{96273CD8-A50B-4482-A176-95C69C25F084}" dt="2021-04-14T13:32:06.568" v="907"/>
          <ac:picMkLst>
            <pc:docMk/>
            <pc:sldMk cId="4060629870" sldId="281"/>
            <ac:picMk id="3" creationId="{05D4B59A-CA7D-495F-82E4-0BB562F1B95D}"/>
          </ac:picMkLst>
        </pc:picChg>
      </pc:sldChg>
      <pc:sldChg chg="modSp">
        <pc:chgData name="Jakub Wokurka" userId="S::jakwok9094@edu.wroclaw.pl::316a7f56-1581-4025-b567-6436b1927383" providerId="AD" clId="Web-{96273CD8-A50B-4482-A176-95C69C25F084}" dt="2021-04-14T14:03:00.354" v="1315" actId="20577"/>
        <pc:sldMkLst>
          <pc:docMk/>
          <pc:sldMk cId="3670284623" sldId="284"/>
        </pc:sldMkLst>
        <pc:spChg chg="mod">
          <ac:chgData name="Jakub Wokurka" userId="S::jakwok9094@edu.wroclaw.pl::316a7f56-1581-4025-b567-6436b1927383" providerId="AD" clId="Web-{96273CD8-A50B-4482-A176-95C69C25F084}" dt="2021-04-14T14:03:00.354" v="1315" actId="20577"/>
          <ac:spMkLst>
            <pc:docMk/>
            <pc:sldMk cId="3670284623" sldId="284"/>
            <ac:spMk id="2" creationId="{A0498801-ECF8-4A30-AFB8-3C887A301E19}"/>
          </ac:spMkLst>
        </pc:spChg>
      </pc:sldChg>
      <pc:sldChg chg="addSp delSp modSp new mod setBg">
        <pc:chgData name="Jakub Wokurka" userId="S::jakwok9094@edu.wroclaw.pl::316a7f56-1581-4025-b567-6436b1927383" providerId="AD" clId="Web-{96273CD8-A50B-4482-A176-95C69C25F084}" dt="2021-04-14T14:00:10.835" v="1297"/>
        <pc:sldMkLst>
          <pc:docMk/>
          <pc:sldMk cId="1647368045" sldId="286"/>
        </pc:sldMkLst>
        <pc:spChg chg="add mod ord">
          <ac:chgData name="Jakub Wokurka" userId="S::jakwok9094@edu.wroclaw.pl::316a7f56-1581-4025-b567-6436b1927383" providerId="AD" clId="Web-{96273CD8-A50B-4482-A176-95C69C25F084}" dt="2021-04-14T14:00:10.835" v="1297"/>
          <ac:spMkLst>
            <pc:docMk/>
            <pc:sldMk cId="1647368045" sldId="286"/>
            <ac:spMk id="2" creationId="{59550871-EEFF-4F35-AC17-B8CB12F9ED16}"/>
          </ac:spMkLst>
        </pc:spChg>
        <pc:spChg chg="add mod ord">
          <ac:chgData name="Jakub Wokurka" userId="S::jakwok9094@edu.wroclaw.pl::316a7f56-1581-4025-b567-6436b1927383" providerId="AD" clId="Web-{96273CD8-A50B-4482-A176-95C69C25F084}" dt="2021-04-14T14:00:10.835" v="1297"/>
          <ac:spMkLst>
            <pc:docMk/>
            <pc:sldMk cId="1647368045" sldId="286"/>
            <ac:spMk id="3" creationId="{9B6F949C-25A9-4262-BB48-893FDD83509E}"/>
          </ac:spMkLst>
        </pc:spChg>
        <pc:spChg chg="add del">
          <ac:chgData name="Jakub Wokurka" userId="S::jakwok9094@edu.wroclaw.pl::316a7f56-1581-4025-b567-6436b1927383" providerId="AD" clId="Web-{96273CD8-A50B-4482-A176-95C69C25F084}" dt="2021-04-14T13:57:53.833" v="1273"/>
          <ac:spMkLst>
            <pc:docMk/>
            <pc:sldMk cId="1647368045" sldId="286"/>
            <ac:spMk id="9" creationId="{F56F5174-31D9-4DBB-AAB7-A1FD7BDB1352}"/>
          </ac:spMkLst>
        </pc:spChg>
        <pc:spChg chg="add del">
          <ac:chgData name="Jakub Wokurka" userId="S::jakwok9094@edu.wroclaw.pl::316a7f56-1581-4025-b567-6436b1927383" providerId="AD" clId="Web-{96273CD8-A50B-4482-A176-95C69C25F084}" dt="2021-04-14T13:57:53.833" v="1273"/>
          <ac:spMkLst>
            <pc:docMk/>
            <pc:sldMk cId="1647368045" sldId="286"/>
            <ac:spMk id="13" creationId="{F9A95BEE-6BB1-4A28-A8E6-A34B2E42EF87}"/>
          </ac:spMkLst>
        </pc:spChg>
        <pc:spChg chg="add del">
          <ac:chgData name="Jakub Wokurka" userId="S::jakwok9094@edu.wroclaw.pl::316a7f56-1581-4025-b567-6436b1927383" providerId="AD" clId="Web-{96273CD8-A50B-4482-A176-95C69C25F084}" dt="2021-04-14T13:58:12.333" v="1275"/>
          <ac:spMkLst>
            <pc:docMk/>
            <pc:sldMk cId="1647368045" sldId="286"/>
            <ac:spMk id="18" creationId="{6B5E2835-4E47-45B3-9CFE-732FF7B05472}"/>
          </ac:spMkLst>
        </pc:spChg>
        <pc:spChg chg="add del">
          <ac:chgData name="Jakub Wokurka" userId="S::jakwok9094@edu.wroclaw.pl::316a7f56-1581-4025-b567-6436b1927383" providerId="AD" clId="Web-{96273CD8-A50B-4482-A176-95C69C25F084}" dt="2021-04-14T13:58:12.333" v="1275"/>
          <ac:spMkLst>
            <pc:docMk/>
            <pc:sldMk cId="1647368045" sldId="286"/>
            <ac:spMk id="20" creationId="{5B45AD5D-AA52-4F7B-9362-576A39AD9E09}"/>
          </ac:spMkLst>
        </pc:spChg>
        <pc:spChg chg="add del">
          <ac:chgData name="Jakub Wokurka" userId="S::jakwok9094@edu.wroclaw.pl::316a7f56-1581-4025-b567-6436b1927383" providerId="AD" clId="Web-{96273CD8-A50B-4482-A176-95C69C25F084}" dt="2021-04-14T13:58:12.333" v="1275"/>
          <ac:spMkLst>
            <pc:docMk/>
            <pc:sldMk cId="1647368045" sldId="286"/>
            <ac:spMk id="22" creationId="{AEDD7960-4866-4399-BEF6-DD1431AB4E34}"/>
          </ac:spMkLst>
        </pc:spChg>
        <pc:spChg chg="add del">
          <ac:chgData name="Jakub Wokurka" userId="S::jakwok9094@edu.wroclaw.pl::316a7f56-1581-4025-b567-6436b1927383" providerId="AD" clId="Web-{96273CD8-A50B-4482-A176-95C69C25F084}" dt="2021-04-14T13:58:12.333" v="1275"/>
          <ac:spMkLst>
            <pc:docMk/>
            <pc:sldMk cId="1647368045" sldId="286"/>
            <ac:spMk id="24" creationId="{55D4142C-5077-457F-A6AD-3FECFDB39685}"/>
          </ac:spMkLst>
        </pc:spChg>
        <pc:spChg chg="add del">
          <ac:chgData name="Jakub Wokurka" userId="S::jakwok9094@edu.wroclaw.pl::316a7f56-1581-4025-b567-6436b1927383" providerId="AD" clId="Web-{96273CD8-A50B-4482-A176-95C69C25F084}" dt="2021-04-14T13:58:12.333" v="1275"/>
          <ac:spMkLst>
            <pc:docMk/>
            <pc:sldMk cId="1647368045" sldId="286"/>
            <ac:spMk id="26" creationId="{7A5F0580-5EE9-419F-96EE-B6529EF6E7D0}"/>
          </ac:spMkLst>
        </pc:spChg>
        <pc:spChg chg="add del">
          <ac:chgData name="Jakub Wokurka" userId="S::jakwok9094@edu.wroclaw.pl::316a7f56-1581-4025-b567-6436b1927383" providerId="AD" clId="Web-{96273CD8-A50B-4482-A176-95C69C25F084}" dt="2021-04-14T13:59:00.365" v="1286"/>
          <ac:spMkLst>
            <pc:docMk/>
            <pc:sldMk cId="1647368045" sldId="286"/>
            <ac:spMk id="31" creationId="{3CD9DF72-87A3-404E-A828-84CBF11A8303}"/>
          </ac:spMkLst>
        </pc:spChg>
        <pc:spChg chg="add del">
          <ac:chgData name="Jakub Wokurka" userId="S::jakwok9094@edu.wroclaw.pl::316a7f56-1581-4025-b567-6436b1927383" providerId="AD" clId="Web-{96273CD8-A50B-4482-A176-95C69C25F084}" dt="2021-04-14T13:59:27.335" v="1290"/>
          <ac:spMkLst>
            <pc:docMk/>
            <pc:sldMk cId="1647368045" sldId="286"/>
            <ac:spMk id="35" creationId="{6B5E2835-4E47-45B3-9CFE-732FF7B05472}"/>
          </ac:spMkLst>
        </pc:spChg>
        <pc:spChg chg="add del">
          <ac:chgData name="Jakub Wokurka" userId="S::jakwok9094@edu.wroclaw.pl::316a7f56-1581-4025-b567-6436b1927383" providerId="AD" clId="Web-{96273CD8-A50B-4482-A176-95C69C25F084}" dt="2021-04-14T13:59:27.335" v="1290"/>
          <ac:spMkLst>
            <pc:docMk/>
            <pc:sldMk cId="1647368045" sldId="286"/>
            <ac:spMk id="36" creationId="{5B45AD5D-AA52-4F7B-9362-576A39AD9E09}"/>
          </ac:spMkLst>
        </pc:spChg>
        <pc:spChg chg="add del">
          <ac:chgData name="Jakub Wokurka" userId="S::jakwok9094@edu.wroclaw.pl::316a7f56-1581-4025-b567-6436b1927383" providerId="AD" clId="Web-{96273CD8-A50B-4482-A176-95C69C25F084}" dt="2021-04-14T13:59:27.335" v="1290"/>
          <ac:spMkLst>
            <pc:docMk/>
            <pc:sldMk cId="1647368045" sldId="286"/>
            <ac:spMk id="37" creationId="{AEDD7960-4866-4399-BEF6-DD1431AB4E34}"/>
          </ac:spMkLst>
        </pc:spChg>
        <pc:spChg chg="add del">
          <ac:chgData name="Jakub Wokurka" userId="S::jakwok9094@edu.wroclaw.pl::316a7f56-1581-4025-b567-6436b1927383" providerId="AD" clId="Web-{96273CD8-A50B-4482-A176-95C69C25F084}" dt="2021-04-14T13:59:00.350" v="1285"/>
          <ac:spMkLst>
            <pc:docMk/>
            <pc:sldMk cId="1647368045" sldId="286"/>
            <ac:spMk id="38" creationId="{8FC9BE17-9A7B-462D-AE50-3D8777387304}"/>
          </ac:spMkLst>
        </pc:spChg>
        <pc:spChg chg="add del">
          <ac:chgData name="Jakub Wokurka" userId="S::jakwok9094@edu.wroclaw.pl::316a7f56-1581-4025-b567-6436b1927383" providerId="AD" clId="Web-{96273CD8-A50B-4482-A176-95C69C25F084}" dt="2021-04-14T13:59:27.335" v="1290"/>
          <ac:spMkLst>
            <pc:docMk/>
            <pc:sldMk cId="1647368045" sldId="286"/>
            <ac:spMk id="39" creationId="{55D4142C-5077-457F-A6AD-3FECFDB39685}"/>
          </ac:spMkLst>
        </pc:spChg>
        <pc:spChg chg="add del">
          <ac:chgData name="Jakub Wokurka" userId="S::jakwok9094@edu.wroclaw.pl::316a7f56-1581-4025-b567-6436b1927383" providerId="AD" clId="Web-{96273CD8-A50B-4482-A176-95C69C25F084}" dt="2021-04-14T13:59:00.350" v="1285"/>
          <ac:spMkLst>
            <pc:docMk/>
            <pc:sldMk cId="1647368045" sldId="286"/>
            <ac:spMk id="40" creationId="{3EBE8569-6AEC-4B8C-8D53-2DE337CDBA65}"/>
          </ac:spMkLst>
        </pc:spChg>
        <pc:spChg chg="add del">
          <ac:chgData name="Jakub Wokurka" userId="S::jakwok9094@edu.wroclaw.pl::316a7f56-1581-4025-b567-6436b1927383" providerId="AD" clId="Web-{96273CD8-A50B-4482-A176-95C69C25F084}" dt="2021-04-14T13:59:00.350" v="1285"/>
          <ac:spMkLst>
            <pc:docMk/>
            <pc:sldMk cId="1647368045" sldId="286"/>
            <ac:spMk id="42" creationId="{55D4142C-5077-457F-A6AD-3FECFDB39685}"/>
          </ac:spMkLst>
        </pc:spChg>
        <pc:spChg chg="add del">
          <ac:chgData name="Jakub Wokurka" userId="S::jakwok9094@edu.wroclaw.pl::316a7f56-1581-4025-b567-6436b1927383" providerId="AD" clId="Web-{96273CD8-A50B-4482-A176-95C69C25F084}" dt="2021-04-14T13:59:00.350" v="1285"/>
          <ac:spMkLst>
            <pc:docMk/>
            <pc:sldMk cId="1647368045" sldId="286"/>
            <ac:spMk id="44" creationId="{7A5F0580-5EE9-419F-96EE-B6529EF6E7D0}"/>
          </ac:spMkLst>
        </pc:spChg>
        <pc:spChg chg="add del">
          <ac:chgData name="Jakub Wokurka" userId="S::jakwok9094@edu.wroclaw.pl::316a7f56-1581-4025-b567-6436b1927383" providerId="AD" clId="Web-{96273CD8-A50B-4482-A176-95C69C25F084}" dt="2021-04-14T13:59:27.335" v="1290"/>
          <ac:spMkLst>
            <pc:docMk/>
            <pc:sldMk cId="1647368045" sldId="286"/>
            <ac:spMk id="46" creationId="{7A5F0580-5EE9-419F-96EE-B6529EF6E7D0}"/>
          </ac:spMkLst>
        </pc:spChg>
        <pc:spChg chg="add del">
          <ac:chgData name="Jakub Wokurka" userId="S::jakwok9094@edu.wroclaw.pl::316a7f56-1581-4025-b567-6436b1927383" providerId="AD" clId="Web-{96273CD8-A50B-4482-A176-95C69C25F084}" dt="2021-04-14T14:00:10.835" v="1297"/>
          <ac:spMkLst>
            <pc:docMk/>
            <pc:sldMk cId="1647368045" sldId="286"/>
            <ac:spMk id="51" creationId="{50E4C519-FBE9-4ABE-A8F9-C2CBE326932F}"/>
          </ac:spMkLst>
        </pc:spChg>
        <pc:spChg chg="add del">
          <ac:chgData name="Jakub Wokurka" userId="S::jakwok9094@edu.wroclaw.pl::316a7f56-1581-4025-b567-6436b1927383" providerId="AD" clId="Web-{96273CD8-A50B-4482-A176-95C69C25F084}" dt="2021-04-14T14:00:10.835" v="1297"/>
          <ac:spMkLst>
            <pc:docMk/>
            <pc:sldMk cId="1647368045" sldId="286"/>
            <ac:spMk id="53" creationId="{80EC29FB-299E-49F3-8C7B-01199632A30F}"/>
          </ac:spMkLst>
        </pc:spChg>
        <pc:spChg chg="add del">
          <ac:chgData name="Jakub Wokurka" userId="S::jakwok9094@edu.wroclaw.pl::316a7f56-1581-4025-b567-6436b1927383" providerId="AD" clId="Web-{96273CD8-A50B-4482-A176-95C69C25F084}" dt="2021-04-14T14:00:10.835" v="1297"/>
          <ac:spMkLst>
            <pc:docMk/>
            <pc:sldMk cId="1647368045" sldId="286"/>
            <ac:spMk id="55" creationId="{C29A2522-B27A-45C5-897B-79A1407D159A}"/>
          </ac:spMkLst>
        </pc:spChg>
        <pc:spChg chg="add del">
          <ac:chgData name="Jakub Wokurka" userId="S::jakwok9094@edu.wroclaw.pl::316a7f56-1581-4025-b567-6436b1927383" providerId="AD" clId="Web-{96273CD8-A50B-4482-A176-95C69C25F084}" dt="2021-04-14T14:00:10.835" v="1297"/>
          <ac:spMkLst>
            <pc:docMk/>
            <pc:sldMk cId="1647368045" sldId="286"/>
            <ac:spMk id="57" creationId="{98E79BE4-34FE-485A-98A5-92CE8F7C4743}"/>
          </ac:spMkLst>
        </pc:spChg>
        <pc:spChg chg="add del">
          <ac:chgData name="Jakub Wokurka" userId="S::jakwok9094@edu.wroclaw.pl::316a7f56-1581-4025-b567-6436b1927383" providerId="AD" clId="Web-{96273CD8-A50B-4482-A176-95C69C25F084}" dt="2021-04-14T14:00:10.835" v="1297"/>
          <ac:spMkLst>
            <pc:docMk/>
            <pc:sldMk cId="1647368045" sldId="286"/>
            <ac:spMk id="59" creationId="{7A5F0580-5EE9-419F-96EE-B6529EF6E7D0}"/>
          </ac:spMkLst>
        </pc:spChg>
        <pc:picChg chg="add mod ord">
          <ac:chgData name="Jakub Wokurka" userId="S::jakwok9094@edu.wroclaw.pl::316a7f56-1581-4025-b567-6436b1927383" providerId="AD" clId="Web-{96273CD8-A50B-4482-A176-95C69C25F084}" dt="2021-04-14T14:00:10.835" v="1297"/>
          <ac:picMkLst>
            <pc:docMk/>
            <pc:sldMk cId="1647368045" sldId="286"/>
            <ac:picMk id="4" creationId="{19C7E528-35AF-4D4F-AD8F-5DF08F88383A}"/>
          </ac:picMkLst>
        </pc:picChg>
        <pc:picChg chg="add del">
          <ac:chgData name="Jakub Wokurka" userId="S::jakwok9094@edu.wroclaw.pl::316a7f56-1581-4025-b567-6436b1927383" providerId="AD" clId="Web-{96273CD8-A50B-4482-A176-95C69C25F084}" dt="2021-04-14T13:57:53.833" v="1273"/>
          <ac:picMkLst>
            <pc:docMk/>
            <pc:sldMk cId="1647368045" sldId="286"/>
            <ac:picMk id="11" creationId="{AE113210-7872-481A-ADE6-3A05CCAF5EB2}"/>
          </ac:picMkLst>
        </pc:picChg>
        <pc:picChg chg="add del">
          <ac:chgData name="Jakub Wokurka" userId="S::jakwok9094@edu.wroclaw.pl::316a7f56-1581-4025-b567-6436b1927383" providerId="AD" clId="Web-{96273CD8-A50B-4482-A176-95C69C25F084}" dt="2021-04-14T14:00:10.820" v="1296"/>
          <ac:picMkLst>
            <pc:docMk/>
            <pc:sldMk cId="1647368045" sldId="286"/>
            <ac:picMk id="64" creationId="{54DDEBDD-D8BD-41A6-8A0D-B00E3768B0F9}"/>
          </ac:picMkLst>
        </pc:picChg>
        <pc:cxnChg chg="add del">
          <ac:chgData name="Jakub Wokurka" userId="S::jakwok9094@edu.wroclaw.pl::316a7f56-1581-4025-b567-6436b1927383" providerId="AD" clId="Web-{96273CD8-A50B-4482-A176-95C69C25F084}" dt="2021-04-14T13:59:00.365" v="1286"/>
          <ac:cxnSpMkLst>
            <pc:docMk/>
            <pc:sldMk cId="1647368045" sldId="286"/>
            <ac:cxnSpMk id="33" creationId="{20E3A342-4D61-4E3F-AF90-1AB42AEB96CC}"/>
          </ac:cxnSpMkLst>
        </pc:cxnChg>
      </pc:sldChg>
      <pc:sldChg chg="addSp modSp new mod setBg">
        <pc:chgData name="Jakub Wokurka" userId="S::jakwok9094@edu.wroclaw.pl::316a7f56-1581-4025-b567-6436b1927383" providerId="AD" clId="Web-{96273CD8-A50B-4482-A176-95C69C25F084}" dt="2021-04-14T14:13:10.897" v="1391" actId="20577"/>
        <pc:sldMkLst>
          <pc:docMk/>
          <pc:sldMk cId="311098394" sldId="288"/>
        </pc:sldMkLst>
        <pc:spChg chg="add mod ord">
          <ac:chgData name="Jakub Wokurka" userId="S::jakwok9094@edu.wroclaw.pl::316a7f56-1581-4025-b567-6436b1927383" providerId="AD" clId="Web-{96273CD8-A50B-4482-A176-95C69C25F084}" dt="2021-04-14T14:13:10.897" v="1391" actId="20577"/>
          <ac:spMkLst>
            <pc:docMk/>
            <pc:sldMk cId="311098394" sldId="288"/>
            <ac:spMk id="2" creationId="{B1FC9F75-A062-43AC-8339-A338DCD5C2E0}"/>
          </ac:spMkLst>
        </pc:spChg>
        <pc:spChg chg="add mod">
          <ac:chgData name="Jakub Wokurka" userId="S::jakwok9094@edu.wroclaw.pl::316a7f56-1581-4025-b567-6436b1927383" providerId="AD" clId="Web-{96273CD8-A50B-4482-A176-95C69C25F084}" dt="2021-04-14T14:13:01.475" v="1390"/>
          <ac:spMkLst>
            <pc:docMk/>
            <pc:sldMk cId="311098394" sldId="288"/>
            <ac:spMk id="4" creationId="{BC67F98B-3B6C-49C5-A60D-3B1D4E37E926}"/>
          </ac:spMkLst>
        </pc:spChg>
        <pc:spChg chg="add">
          <ac:chgData name="Jakub Wokurka" userId="S::jakwok9094@edu.wroclaw.pl::316a7f56-1581-4025-b567-6436b1927383" providerId="AD" clId="Web-{96273CD8-A50B-4482-A176-95C69C25F084}" dt="2021-04-14T14:13:01.475" v="1390"/>
          <ac:spMkLst>
            <pc:docMk/>
            <pc:sldMk cId="311098394" sldId="288"/>
            <ac:spMk id="9" creationId="{04812C46-200A-4DEB-A05E-3ED6C68C2387}"/>
          </ac:spMkLst>
        </pc:spChg>
        <pc:spChg chg="add">
          <ac:chgData name="Jakub Wokurka" userId="S::jakwok9094@edu.wroclaw.pl::316a7f56-1581-4025-b567-6436b1927383" providerId="AD" clId="Web-{96273CD8-A50B-4482-A176-95C69C25F084}" dt="2021-04-14T14:13:01.475" v="1390"/>
          <ac:spMkLst>
            <pc:docMk/>
            <pc:sldMk cId="311098394" sldId="288"/>
            <ac:spMk id="11" creationId="{D1EA859B-E555-4109-94F3-6700E046E008}"/>
          </ac:spMkLst>
        </pc:spChg>
        <pc:picChg chg="add mod">
          <ac:chgData name="Jakub Wokurka" userId="S::jakwok9094@edu.wroclaw.pl::316a7f56-1581-4025-b567-6436b1927383" providerId="AD" clId="Web-{96273CD8-A50B-4482-A176-95C69C25F084}" dt="2021-04-14T14:13:01.475" v="1390"/>
          <ac:picMkLst>
            <pc:docMk/>
            <pc:sldMk cId="311098394" sldId="288"/>
            <ac:picMk id="3" creationId="{BB3B1D1F-C342-4E97-83CD-D867DCB349AD}"/>
          </ac:picMkLst>
        </pc:picChg>
      </pc:sldChg>
      <pc:sldChg chg="addSp modSp new mod ord setBg">
        <pc:chgData name="Jakub Wokurka" userId="S::jakwok9094@edu.wroclaw.pl::316a7f56-1581-4025-b567-6436b1927383" providerId="AD" clId="Web-{96273CD8-A50B-4482-A176-95C69C25F084}" dt="2021-04-14T14:28:39.462" v="1804" actId="20577"/>
        <pc:sldMkLst>
          <pc:docMk/>
          <pc:sldMk cId="1647352049" sldId="289"/>
        </pc:sldMkLst>
        <pc:spChg chg="add mod">
          <ac:chgData name="Jakub Wokurka" userId="S::jakwok9094@edu.wroclaw.pl::316a7f56-1581-4025-b567-6436b1927383" providerId="AD" clId="Web-{96273CD8-A50B-4482-A176-95C69C25F084}" dt="2021-04-14T14:28:39.462" v="1804" actId="20577"/>
          <ac:spMkLst>
            <pc:docMk/>
            <pc:sldMk cId="1647352049" sldId="289"/>
            <ac:spMk id="2" creationId="{36EE9BD3-5C55-478B-999C-EB4A72448D2C}"/>
          </ac:spMkLst>
        </pc:spChg>
        <pc:spChg chg="add mod">
          <ac:chgData name="Jakub Wokurka" userId="S::jakwok9094@edu.wroclaw.pl::316a7f56-1581-4025-b567-6436b1927383" providerId="AD" clId="Web-{96273CD8-A50B-4482-A176-95C69C25F084}" dt="2021-04-14T14:28:28.774" v="1802"/>
          <ac:spMkLst>
            <pc:docMk/>
            <pc:sldMk cId="1647352049" sldId="289"/>
            <ac:spMk id="4" creationId="{6C988466-5559-48D1-B8B2-7DC0B0F3B95A}"/>
          </ac:spMkLst>
        </pc:spChg>
        <pc:picChg chg="add mod">
          <ac:chgData name="Jakub Wokurka" userId="S::jakwok9094@edu.wroclaw.pl::316a7f56-1581-4025-b567-6436b1927383" providerId="AD" clId="Web-{96273CD8-A50B-4482-A176-95C69C25F084}" dt="2021-04-14T14:28:28.774" v="1802"/>
          <ac:picMkLst>
            <pc:docMk/>
            <pc:sldMk cId="1647352049" sldId="289"/>
            <ac:picMk id="3" creationId="{91488019-DDA8-479E-BCC4-F659DF923E5B}"/>
          </ac:picMkLst>
        </pc:picChg>
      </pc:sldChg>
    </pc:docChg>
  </pc:docChgLst>
  <pc:docChgLst>
    <pc:chgData name="Aleksandra Czujowska" userId="S::aleczu1460@edu.wroclaw.pl::1a9b9179-ace6-4f1c-9e4f-f6c71fffb2dd" providerId="AD" clId="Web-{B1527692-C5E1-4213-987D-F88E556F85A2}"/>
    <pc:docChg chg="modSld">
      <pc:chgData name="Aleksandra Czujowska" userId="S::aleczu1460@edu.wroclaw.pl::1a9b9179-ace6-4f1c-9e4f-f6c71fffb2dd" providerId="AD" clId="Web-{B1527692-C5E1-4213-987D-F88E556F85A2}" dt="2021-04-15T18:53:49.718" v="58" actId="20577"/>
      <pc:docMkLst>
        <pc:docMk/>
      </pc:docMkLst>
      <pc:sldChg chg="modSp">
        <pc:chgData name="Aleksandra Czujowska" userId="S::aleczu1460@edu.wroclaw.pl::1a9b9179-ace6-4f1c-9e4f-f6c71fffb2dd" providerId="AD" clId="Web-{B1527692-C5E1-4213-987D-F88E556F85A2}" dt="2021-04-15T18:53:49.718" v="58" actId="20577"/>
        <pc:sldMkLst>
          <pc:docMk/>
          <pc:sldMk cId="650317164" sldId="256"/>
        </pc:sldMkLst>
        <pc:spChg chg="mod">
          <ac:chgData name="Aleksandra Czujowska" userId="S::aleczu1460@edu.wroclaw.pl::1a9b9179-ace6-4f1c-9e4f-f6c71fffb2dd" providerId="AD" clId="Web-{B1527692-C5E1-4213-987D-F88E556F85A2}" dt="2021-04-15T18:53:49.718" v="58" actId="20577"/>
          <ac:spMkLst>
            <pc:docMk/>
            <pc:sldMk cId="650317164" sldId="256"/>
            <ac:spMk id="2" creationId="{00000000-0000-0000-0000-000000000000}"/>
          </ac:spMkLst>
        </pc:spChg>
        <pc:spChg chg="mod">
          <ac:chgData name="Aleksandra Czujowska" userId="S::aleczu1460@edu.wroclaw.pl::1a9b9179-ace6-4f1c-9e4f-f6c71fffb2dd" providerId="AD" clId="Web-{B1527692-C5E1-4213-987D-F88E556F85A2}" dt="2021-04-15T18:53:27.936" v="57" actId="1076"/>
          <ac:spMkLst>
            <pc:docMk/>
            <pc:sldMk cId="650317164" sldId="256"/>
            <ac:spMk id="3" creationId="{00000000-0000-0000-0000-000000000000}"/>
          </ac:spMkLst>
        </pc:spChg>
      </pc:sldChg>
      <pc:sldChg chg="modSp">
        <pc:chgData name="Aleksandra Czujowska" userId="S::aleczu1460@edu.wroclaw.pl::1a9b9179-ace6-4f1c-9e4f-f6c71fffb2dd" providerId="AD" clId="Web-{B1527692-C5E1-4213-987D-F88E556F85A2}" dt="2021-04-15T18:49:43.042" v="12" actId="1076"/>
        <pc:sldMkLst>
          <pc:docMk/>
          <pc:sldMk cId="1440360987" sldId="259"/>
        </pc:sldMkLst>
        <pc:spChg chg="mod">
          <ac:chgData name="Aleksandra Czujowska" userId="S::aleczu1460@edu.wroclaw.pl::1a9b9179-ace6-4f1c-9e4f-f6c71fffb2dd" providerId="AD" clId="Web-{B1527692-C5E1-4213-987D-F88E556F85A2}" dt="2021-04-15T18:49:43.042" v="12" actId="1076"/>
          <ac:spMkLst>
            <pc:docMk/>
            <pc:sldMk cId="1440360987" sldId="259"/>
            <ac:spMk id="2" creationId="{684D3C3A-8429-4996-AE13-EE7E7044D51D}"/>
          </ac:spMkLst>
        </pc:spChg>
      </pc:sldChg>
      <pc:sldChg chg="modSp">
        <pc:chgData name="Aleksandra Czujowska" userId="S::aleczu1460@edu.wroclaw.pl::1a9b9179-ace6-4f1c-9e4f-f6c71fffb2dd" providerId="AD" clId="Web-{B1527692-C5E1-4213-987D-F88E556F85A2}" dt="2021-04-15T18:50:26.434" v="19" actId="1076"/>
        <pc:sldMkLst>
          <pc:docMk/>
          <pc:sldMk cId="2393880760" sldId="263"/>
        </pc:sldMkLst>
        <pc:spChg chg="mod">
          <ac:chgData name="Aleksandra Czujowska" userId="S::aleczu1460@edu.wroclaw.pl::1a9b9179-ace6-4f1c-9e4f-f6c71fffb2dd" providerId="AD" clId="Web-{B1527692-C5E1-4213-987D-F88E556F85A2}" dt="2021-04-15T18:50:26.434" v="19" actId="1076"/>
          <ac:spMkLst>
            <pc:docMk/>
            <pc:sldMk cId="2393880760" sldId="263"/>
            <ac:spMk id="2" creationId="{5C40ACEC-B454-4044-9D4E-BFDF320480F0}"/>
          </ac:spMkLst>
        </pc:spChg>
      </pc:sldChg>
      <pc:sldChg chg="modSp">
        <pc:chgData name="Aleksandra Czujowska" userId="S::aleczu1460@edu.wroclaw.pl::1a9b9179-ace6-4f1c-9e4f-f6c71fffb2dd" providerId="AD" clId="Web-{B1527692-C5E1-4213-987D-F88E556F85A2}" dt="2021-04-15T18:50:00.402" v="15" actId="1076"/>
        <pc:sldMkLst>
          <pc:docMk/>
          <pc:sldMk cId="2412653624" sldId="270"/>
        </pc:sldMkLst>
        <pc:spChg chg="mod">
          <ac:chgData name="Aleksandra Czujowska" userId="S::aleczu1460@edu.wroclaw.pl::1a9b9179-ace6-4f1c-9e4f-f6c71fffb2dd" providerId="AD" clId="Web-{B1527692-C5E1-4213-987D-F88E556F85A2}" dt="2021-04-15T18:50:00.402" v="15" actId="1076"/>
          <ac:spMkLst>
            <pc:docMk/>
            <pc:sldMk cId="2412653624" sldId="270"/>
            <ac:spMk id="2" creationId="{1B3F63F7-93A9-499A-B2C1-DD79F50495AC}"/>
          </ac:spMkLst>
        </pc:spChg>
      </pc:sldChg>
      <pc:sldChg chg="modSp">
        <pc:chgData name="Aleksandra Czujowska" userId="S::aleczu1460@edu.wroclaw.pl::1a9b9179-ace6-4f1c-9e4f-f6c71fffb2dd" providerId="AD" clId="Web-{B1527692-C5E1-4213-987D-F88E556F85A2}" dt="2021-04-15T18:51:19.591" v="28" actId="1076"/>
        <pc:sldMkLst>
          <pc:docMk/>
          <pc:sldMk cId="316599371" sldId="278"/>
        </pc:sldMkLst>
        <pc:spChg chg="mod">
          <ac:chgData name="Aleksandra Czujowska" userId="S::aleczu1460@edu.wroclaw.pl::1a9b9179-ace6-4f1c-9e4f-f6c71fffb2dd" providerId="AD" clId="Web-{B1527692-C5E1-4213-987D-F88E556F85A2}" dt="2021-04-15T18:51:19.591" v="28" actId="1076"/>
          <ac:spMkLst>
            <pc:docMk/>
            <pc:sldMk cId="316599371" sldId="278"/>
            <ac:spMk id="2" creationId="{5E0A4621-7235-48EE-9243-7DD70964C4FB}"/>
          </ac:spMkLst>
        </pc:spChg>
      </pc:sldChg>
      <pc:sldChg chg="modSp">
        <pc:chgData name="Aleksandra Czujowska" userId="S::aleczu1460@edu.wroclaw.pl::1a9b9179-ace6-4f1c-9e4f-f6c71fffb2dd" providerId="AD" clId="Web-{B1527692-C5E1-4213-987D-F88E556F85A2}" dt="2021-04-15T18:52:18.091" v="52" actId="20577"/>
        <pc:sldMkLst>
          <pc:docMk/>
          <pc:sldMk cId="3670284623" sldId="284"/>
        </pc:sldMkLst>
        <pc:spChg chg="mod">
          <ac:chgData name="Aleksandra Czujowska" userId="S::aleczu1460@edu.wroclaw.pl::1a9b9179-ace6-4f1c-9e4f-f6c71fffb2dd" providerId="AD" clId="Web-{B1527692-C5E1-4213-987D-F88E556F85A2}" dt="2021-04-15T18:52:18.091" v="52" actId="20577"/>
          <ac:spMkLst>
            <pc:docMk/>
            <pc:sldMk cId="3670284623" sldId="284"/>
            <ac:spMk id="2" creationId="{A0498801-ECF8-4A30-AFB8-3C887A301E19}"/>
          </ac:spMkLst>
        </pc:spChg>
      </pc:sldChg>
    </pc:docChg>
  </pc:docChgLst>
  <pc:docChgLst>
    <pc:chgData name="Jolanta Burliga" userId="S::jolbur2090@edu.wroclaw.pl::3835f4bd-60ba-4f8d-8213-c8cf5609d369" providerId="AD" clId="Web-{553FA56F-9F65-4889-A7C7-15FB16B89208}"/>
    <pc:docChg chg="modSld">
      <pc:chgData name="Jolanta Burliga" userId="S::jolbur2090@edu.wroclaw.pl::3835f4bd-60ba-4f8d-8213-c8cf5609d369" providerId="AD" clId="Web-{553FA56F-9F65-4889-A7C7-15FB16B89208}" dt="2021-04-21T17:10:11.107" v="3" actId="20577"/>
      <pc:docMkLst>
        <pc:docMk/>
      </pc:docMkLst>
      <pc:sldChg chg="modSp">
        <pc:chgData name="Jolanta Burliga" userId="S::jolbur2090@edu.wroclaw.pl::3835f4bd-60ba-4f8d-8213-c8cf5609d369" providerId="AD" clId="Web-{553FA56F-9F65-4889-A7C7-15FB16B89208}" dt="2021-04-21T17:10:11.107" v="3" actId="20577"/>
        <pc:sldMkLst>
          <pc:docMk/>
          <pc:sldMk cId="1440360987" sldId="259"/>
        </pc:sldMkLst>
        <pc:spChg chg="mod">
          <ac:chgData name="Jolanta Burliga" userId="S::jolbur2090@edu.wroclaw.pl::3835f4bd-60ba-4f8d-8213-c8cf5609d369" providerId="AD" clId="Web-{553FA56F-9F65-4889-A7C7-15FB16B89208}" dt="2021-04-21T17:10:11.107" v="3" actId="20577"/>
          <ac:spMkLst>
            <pc:docMk/>
            <pc:sldMk cId="1440360987" sldId="259"/>
            <ac:spMk id="2" creationId="{684D3C3A-8429-4996-AE13-EE7E7044D51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t>21.04.2021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39175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21.04.2021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4545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21.04.2021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4038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t>21.04.2021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738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98AA868-8872-43E4-8C98-D34DABD1FD38}" type="datetimeFigureOut">
              <a:rPr lang="pl-PL" smtClean="0"/>
              <a:t>21.04.2021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3234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98AA868-8872-43E4-8C98-D34DABD1FD38}" type="datetimeFigureOut">
              <a:rPr lang="pl-PL" smtClean="0"/>
              <a:t>21.04.2021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883036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98AA868-8872-43E4-8C98-D34DABD1FD38}" type="datetimeFigureOut">
              <a:rPr lang="pl-PL" smtClean="0"/>
              <a:t>21.04.2021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961808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98AA868-8872-43E4-8C98-D34DABD1FD38}" type="datetimeFigureOut">
              <a:rPr lang="pl-PL" smtClean="0"/>
              <a:t>21.04.2021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54479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98AA868-8872-43E4-8C98-D34DABD1FD38}" type="datetimeFigureOut">
              <a:rPr lang="pl-PL" smtClean="0"/>
              <a:t>21.04.2021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1850839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21.04.2021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271553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98AA868-8872-43E4-8C98-D34DABD1FD38}" type="datetimeFigureOut">
              <a:rPr lang="pl-PL" smtClean="0"/>
              <a:t>21.04.2021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77C6C3F-668B-4AF5-BFA9-0F657EB068D6}" type="slidenum">
              <a:rPr lang="pl-PL" smtClean="0"/>
              <a:t>‹#›</a:t>
            </a:fld>
            <a:endParaRPr lang="pl-PL"/>
          </a:p>
        </p:txBody>
      </p:sp>
    </p:spTree>
    <p:extLst>
      <p:ext uri="{BB962C8B-B14F-4D97-AF65-F5344CB8AC3E}">
        <p14:creationId xmlns:p14="http://schemas.microsoft.com/office/powerpoint/2010/main" val="3024906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t>21.04.2021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t>‹#›</a:t>
            </a:fld>
            <a:endParaRPr lang="pl-PL"/>
          </a:p>
        </p:txBody>
      </p:sp>
    </p:spTree>
    <p:extLst>
      <p:ext uri="{BB962C8B-B14F-4D97-AF65-F5344CB8AC3E}">
        <p14:creationId xmlns:p14="http://schemas.microsoft.com/office/powerpoint/2010/main" val="3926633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AWgfOND2y68?feature=oembed"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zm.org.pl/?t=koalicja.wplyw_transportu" TargetMode="External"/><Relationship Id="rId3" Type="http://schemas.openxmlformats.org/officeDocument/2006/relationships/hyperlink" Target="https://tropimyprzygody.pl/2019/05/20/wplyw-turystyki-na-srodowisko/" TargetMode="External"/><Relationship Id="rId7" Type="http://schemas.openxmlformats.org/officeDocument/2006/relationships/hyperlink" Target="https://tropimyprzygody.pl/2019/07/09/wakacje-zero-waste/" TargetMode="External"/><Relationship Id="rId2" Type="http://schemas.openxmlformats.org/officeDocument/2006/relationships/hyperlink" Target="https://mfiles.pl/pl/index.php/Wp%C5%82yw_turystyki_na_%C5%9Brodowisko_przyrodnicze" TargetMode="External"/><Relationship Id="rId1" Type="http://schemas.openxmlformats.org/officeDocument/2006/relationships/slideLayout" Target="../slideLayouts/slideLayout7.xml"/><Relationship Id="rId6" Type="http://schemas.openxmlformats.org/officeDocument/2006/relationships/hyperlink" Target="https://prezi.com/aoefvfekojsh/turystyka-a-srodowisko/" TargetMode="External"/><Relationship Id="rId5" Type="http://schemas.openxmlformats.org/officeDocument/2006/relationships/hyperlink" Target="https://prezi.com/m63k1t1p8ozm/wpyw-transportu-na-srodowisko-naturalne-i-sposoby-przeciwdz/" TargetMode="External"/><Relationship Id="rId4" Type="http://schemas.openxmlformats.org/officeDocument/2006/relationships/hyperlink" Target="https://www.eea.europa.eu/pl/themes/transport/intro#:~:text=Jednocze%C5%9Bnie%20transport%20jest%20g%C5%82%C3%B3wnym%20%C5%BAr%C3%B3d%C5%82em,fragmentacji%20siedlisk%20i%20uszczelniania%20powierzchni" TargetMode="External"/><Relationship Id="rId9" Type="http://schemas.openxmlformats.org/officeDocument/2006/relationships/hyperlink" Target="https://ekonsument.pl/a66449_turystyka_a_srodowisko.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219925" y="794075"/>
            <a:ext cx="6446508" cy="1950458"/>
          </a:xfrm>
        </p:spPr>
        <p:txBody>
          <a:bodyPr vert="horz" lIns="91440" tIns="45720" rIns="91440" bIns="45720" rtlCol="0" anchor="b">
            <a:noAutofit/>
          </a:bodyPr>
          <a:lstStyle/>
          <a:p>
            <a:pPr algn="l"/>
            <a:r>
              <a:rPr lang="pl-PL" sz="4800">
                <a:ea typeface="+mj-lt"/>
                <a:cs typeface="+mj-lt"/>
              </a:rPr>
              <a:t>Wpływ transportu </a:t>
            </a:r>
            <a:br>
              <a:rPr lang="pl-PL" sz="4800">
                <a:ea typeface="+mj-lt"/>
                <a:cs typeface="+mj-lt"/>
              </a:rPr>
            </a:br>
            <a:r>
              <a:rPr lang="pl-PL" sz="4800">
                <a:ea typeface="+mj-lt"/>
                <a:cs typeface="+mj-lt"/>
              </a:rPr>
              <a:t>i turystki na środowisko. </a:t>
            </a:r>
            <a:br>
              <a:rPr lang="pl-PL" sz="4800">
                <a:ea typeface="+mj-lt"/>
                <a:cs typeface="+mj-lt"/>
              </a:rPr>
            </a:br>
            <a:r>
              <a:rPr lang="pl-PL" sz="4800">
                <a:ea typeface="+mj-lt"/>
                <a:cs typeface="+mj-lt"/>
              </a:rPr>
              <a:t>Jak powstrzymać zmiany?</a:t>
            </a:r>
            <a:endParaRPr lang="pl-PL" sz="4800">
              <a:cs typeface="Calibri Light"/>
            </a:endParaRPr>
          </a:p>
        </p:txBody>
      </p:sp>
      <p:sp>
        <p:nvSpPr>
          <p:cNvPr id="3" name="Podtytuł 2"/>
          <p:cNvSpPr>
            <a:spLocks noGrp="1"/>
          </p:cNvSpPr>
          <p:nvPr>
            <p:ph type="subTitle" idx="1"/>
          </p:nvPr>
        </p:nvSpPr>
        <p:spPr>
          <a:xfrm>
            <a:off x="218746" y="4990137"/>
            <a:ext cx="4620584" cy="1063041"/>
          </a:xfrm>
        </p:spPr>
        <p:txBody>
          <a:bodyPr vert="horz" lIns="91440" tIns="45720" rIns="91440" bIns="45720" rtlCol="0" anchor="t">
            <a:noAutofit/>
          </a:bodyPr>
          <a:lstStyle/>
          <a:p>
            <a:pPr algn="l"/>
            <a:r>
              <a:rPr lang="pl-PL">
                <a:cs typeface="Calibri"/>
              </a:rPr>
              <a:t>Nela Potok</a:t>
            </a:r>
          </a:p>
          <a:p>
            <a:pPr algn="l"/>
            <a:r>
              <a:rPr lang="pl-PL">
                <a:cs typeface="Calibri"/>
              </a:rPr>
              <a:t>Aleksandra </a:t>
            </a:r>
            <a:r>
              <a:rPr lang="pl-PL" err="1">
                <a:cs typeface="Calibri"/>
              </a:rPr>
              <a:t>Czujowska</a:t>
            </a:r>
            <a:endParaRPr lang="pl-PL">
              <a:cs typeface="Calibri"/>
            </a:endParaRPr>
          </a:p>
          <a:p>
            <a:pPr algn="l"/>
            <a:r>
              <a:rPr lang="pl-PL">
                <a:cs typeface="Calibri"/>
              </a:rPr>
              <a:t>Jakub </a:t>
            </a:r>
            <a:r>
              <a:rPr lang="pl-PL" err="1">
                <a:cs typeface="Calibri"/>
              </a:rPr>
              <a:t>Wokurka</a:t>
            </a:r>
            <a:endParaRPr lang="pl-PL">
              <a:cs typeface="Calibri"/>
            </a:endParaRPr>
          </a:p>
        </p:txBody>
      </p:sp>
      <p:pic>
        <p:nvPicPr>
          <p:cNvPr id="5" name="Obraz 2" descr="Obraz zawierający zewnętrzne, tor, droga&#10;&#10;Opis wygenerowany automatycznie">
            <a:extLst>
              <a:ext uri="{FF2B5EF4-FFF2-40B4-BE49-F238E27FC236}">
                <a16:creationId xmlns:a16="http://schemas.microsoft.com/office/drawing/2014/main" id="{44464DAE-79D6-4E59-842A-0B7C806C4C9F}"/>
              </a:ext>
            </a:extLst>
          </p:cNvPr>
          <p:cNvPicPr>
            <a:picLocks noChangeAspect="1"/>
          </p:cNvPicPr>
          <p:nvPr/>
        </p:nvPicPr>
        <p:blipFill rotWithShape="1">
          <a:blip r:embed="rId2"/>
          <a:srcRect t="6264" r="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par>
                                <p:cTn id="17" presetID="10" presetClass="entr" presetSubtype="0" fill="hold" grpId="0" nodeType="withEffect">
                                  <p:stCondLst>
                                    <p:cond delay="1000"/>
                                  </p:stCondLst>
                                  <p:iterate>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1B3F63F7-93A9-499A-B2C1-DD79F50495AC}"/>
              </a:ext>
            </a:extLst>
          </p:cNvPr>
          <p:cNvSpPr txBox="1"/>
          <p:nvPr/>
        </p:nvSpPr>
        <p:spPr>
          <a:xfrm>
            <a:off x="718419" y="4615861"/>
            <a:ext cx="5224432" cy="154412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a:latin typeface="+mj-lt"/>
                <a:ea typeface="+mj-ea"/>
                <a:cs typeface="+mj-cs"/>
              </a:rPr>
              <a:t>Jak </a:t>
            </a:r>
            <a:r>
              <a:rPr lang="en-US" sz="4800" err="1">
                <a:latin typeface="+mj-lt"/>
                <a:ea typeface="+mj-ea"/>
                <a:cs typeface="+mj-cs"/>
              </a:rPr>
              <a:t>powstrzymać</a:t>
            </a:r>
            <a:r>
              <a:rPr lang="en-US" sz="4800">
                <a:latin typeface="+mj-lt"/>
                <a:ea typeface="+mj-ea"/>
                <a:cs typeface="+mj-cs"/>
              </a:rPr>
              <a:t> </a:t>
            </a:r>
            <a:r>
              <a:rPr lang="en-US" sz="2000"/>
              <a:t/>
            </a:r>
            <a:br>
              <a:rPr lang="en-US" sz="2000"/>
            </a:br>
            <a:r>
              <a:rPr lang="en-US" sz="4800" err="1">
                <a:latin typeface="+mj-lt"/>
                <a:ea typeface="+mj-ea"/>
                <a:cs typeface="+mj-cs"/>
              </a:rPr>
              <a:t>zmiany</a:t>
            </a:r>
            <a:r>
              <a:rPr lang="en-US" sz="4800">
                <a:latin typeface="+mj-lt"/>
                <a:ea typeface="+mj-ea"/>
                <a:cs typeface="+mj-cs"/>
              </a:rPr>
              <a:t>? - transport</a:t>
            </a:r>
          </a:p>
        </p:txBody>
      </p:sp>
      <p:pic>
        <p:nvPicPr>
          <p:cNvPr id="3" name="Obraz 3" descr="Obraz zawierający niebo, zewnętrzne, chmury, maszyna rolnicza&#10;&#10;Opis wygenerowany automatycznie">
            <a:extLst>
              <a:ext uri="{FF2B5EF4-FFF2-40B4-BE49-F238E27FC236}">
                <a16:creationId xmlns:a16="http://schemas.microsoft.com/office/drawing/2014/main" id="{9E36EFCE-BBB0-442A-A30D-2FF053FB7152}"/>
              </a:ext>
            </a:extLst>
          </p:cNvPr>
          <p:cNvPicPr>
            <a:picLocks noChangeAspect="1"/>
          </p:cNvPicPr>
          <p:nvPr/>
        </p:nvPicPr>
        <p:blipFill rotWithShape="1">
          <a:blip r:embed="rId2"/>
          <a:srcRect t="30644" r="-1" b="466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1265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192C51-B764-4A9B-9587-5EF8B628B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1B70EDFA-B006-453F-987D-4062BBEF333E}"/>
              </a:ext>
            </a:extLst>
          </p:cNvPr>
          <p:cNvSpPr txBox="1"/>
          <p:nvPr/>
        </p:nvSpPr>
        <p:spPr>
          <a:xfrm>
            <a:off x="88213" y="163783"/>
            <a:ext cx="6087280" cy="521768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a:t>Transport, w </a:t>
            </a:r>
            <a:r>
              <a:rPr lang="en-US" sz="2400" err="1"/>
              <a:t>szczególności</a:t>
            </a:r>
            <a:r>
              <a:rPr lang="en-US" sz="2400"/>
              <a:t> </a:t>
            </a:r>
            <a:r>
              <a:rPr lang="en-US" sz="2400" err="1"/>
              <a:t>lądowy</a:t>
            </a:r>
            <a:r>
              <a:rPr lang="en-US" sz="2400"/>
              <a:t>, </a:t>
            </a:r>
            <a:r>
              <a:rPr lang="en-US" sz="2400" err="1"/>
              <a:t>obok</a:t>
            </a:r>
            <a:r>
              <a:rPr lang="en-US" sz="2400"/>
              <a:t> </a:t>
            </a:r>
            <a:r>
              <a:rPr lang="en-US" sz="2400" err="1"/>
              <a:t>takich</a:t>
            </a:r>
            <a:r>
              <a:rPr lang="en-US" sz="2400"/>
              <a:t> </a:t>
            </a:r>
            <a:r>
              <a:rPr lang="en-US" sz="2400" err="1"/>
              <a:t>branż</a:t>
            </a:r>
            <a:r>
              <a:rPr lang="en-US" sz="2400"/>
              <a:t> jak </a:t>
            </a:r>
            <a:r>
              <a:rPr lang="en-US" sz="2400" err="1"/>
              <a:t>energetyka</a:t>
            </a:r>
            <a:r>
              <a:rPr lang="en-US" sz="2400"/>
              <a:t> </a:t>
            </a:r>
            <a:r>
              <a:rPr lang="en-US" sz="2400" err="1"/>
              <a:t>czy</a:t>
            </a:r>
            <a:r>
              <a:rPr lang="en-US" sz="2400"/>
              <a:t> </a:t>
            </a:r>
            <a:r>
              <a:rPr lang="en-US" sz="2400" err="1"/>
              <a:t>przemysł</a:t>
            </a:r>
            <a:r>
              <a:rPr lang="en-US" sz="2400"/>
              <a:t> </a:t>
            </a:r>
            <a:r>
              <a:rPr lang="en-US" sz="2400" err="1"/>
              <a:t>spożywczy</a:t>
            </a:r>
            <a:r>
              <a:rPr lang="en-US" sz="2400"/>
              <a:t>, </a:t>
            </a:r>
            <a:r>
              <a:rPr lang="en-US" sz="2400" err="1"/>
              <a:t>odpowiada</a:t>
            </a:r>
            <a:r>
              <a:rPr lang="en-US" sz="2400"/>
              <a:t> za </a:t>
            </a:r>
            <a:r>
              <a:rPr lang="en-US" sz="2400" err="1"/>
              <a:t>znaczącą</a:t>
            </a:r>
            <a:r>
              <a:rPr lang="en-US" sz="2400"/>
              <a:t> </a:t>
            </a:r>
            <a:r>
              <a:rPr lang="en-US" sz="2400" err="1"/>
              <a:t>część</a:t>
            </a:r>
            <a:r>
              <a:rPr lang="en-US" sz="2400"/>
              <a:t> </a:t>
            </a:r>
            <a:r>
              <a:rPr lang="en-US" sz="2400" err="1"/>
              <a:t>emisji</a:t>
            </a:r>
            <a:r>
              <a:rPr lang="en-US" sz="2400"/>
              <a:t> </a:t>
            </a:r>
            <a:r>
              <a:rPr lang="en-US" sz="2400" err="1"/>
              <a:t>dwutlenku</a:t>
            </a:r>
            <a:r>
              <a:rPr lang="en-US" sz="2400"/>
              <a:t> </a:t>
            </a:r>
            <a:r>
              <a:rPr lang="en-US" sz="2400" err="1"/>
              <a:t>węgla</a:t>
            </a:r>
            <a:r>
              <a:rPr lang="en-US" sz="2400"/>
              <a:t> do </a:t>
            </a:r>
            <a:r>
              <a:rPr lang="en-US" sz="2400" err="1"/>
              <a:t>atmosfery</a:t>
            </a:r>
            <a:r>
              <a:rPr lang="en-US" sz="2400"/>
              <a:t>. </a:t>
            </a:r>
            <a:r>
              <a:rPr lang="en-US" sz="2400" err="1"/>
              <a:t>Obecnie</a:t>
            </a:r>
            <a:r>
              <a:rPr lang="en-US" sz="2400"/>
              <a:t> </a:t>
            </a:r>
            <a:r>
              <a:rPr lang="en-US" sz="2400" err="1"/>
              <a:t>średni</a:t>
            </a:r>
            <a:r>
              <a:rPr lang="en-US" sz="2400"/>
              <a:t> </a:t>
            </a:r>
            <a:r>
              <a:rPr lang="en-US" sz="2400" err="1"/>
              <a:t>poziom</a:t>
            </a:r>
            <a:r>
              <a:rPr lang="en-US" sz="2400"/>
              <a:t> </a:t>
            </a:r>
            <a:r>
              <a:rPr lang="en-US" sz="2400" err="1"/>
              <a:t>emisji</a:t>
            </a:r>
            <a:r>
              <a:rPr lang="en-US" sz="2400"/>
              <a:t> CO2 </a:t>
            </a:r>
            <a:r>
              <a:rPr lang="en-US" sz="2400" err="1"/>
              <a:t>charakterystyczny</a:t>
            </a:r>
            <a:r>
              <a:rPr lang="en-US" sz="2400"/>
              <a:t> </a:t>
            </a:r>
            <a:r>
              <a:rPr lang="en-US" sz="2400" err="1"/>
              <a:t>dla</a:t>
            </a:r>
            <a:r>
              <a:rPr lang="en-US" sz="2400"/>
              <a:t> </a:t>
            </a:r>
            <a:r>
              <a:rPr lang="en-US" sz="2400" err="1"/>
              <a:t>nowego</a:t>
            </a:r>
            <a:r>
              <a:rPr lang="en-US" sz="2400"/>
              <a:t> </a:t>
            </a:r>
            <a:r>
              <a:rPr lang="en-US" sz="2400" err="1"/>
              <a:t>samochodu</a:t>
            </a:r>
            <a:r>
              <a:rPr lang="en-US" sz="2400"/>
              <a:t> w </a:t>
            </a:r>
            <a:r>
              <a:rPr lang="en-US" sz="2400" err="1"/>
              <a:t>Europie</a:t>
            </a:r>
            <a:r>
              <a:rPr lang="en-US" sz="2400"/>
              <a:t> </a:t>
            </a:r>
            <a:r>
              <a:rPr lang="en-US" sz="2400" err="1"/>
              <a:t>wynosi</a:t>
            </a:r>
            <a:r>
              <a:rPr lang="en-US" sz="2400"/>
              <a:t> ok. 120 </a:t>
            </a:r>
            <a:r>
              <a:rPr lang="en-US" sz="2400" err="1"/>
              <a:t>gramów</a:t>
            </a:r>
            <a:r>
              <a:rPr lang="en-US" sz="2400"/>
              <a:t> </a:t>
            </a:r>
            <a:r>
              <a:rPr lang="en-US" sz="2400" err="1"/>
              <a:t>na</a:t>
            </a:r>
            <a:r>
              <a:rPr lang="en-US" sz="2400"/>
              <a:t> </a:t>
            </a:r>
            <a:r>
              <a:rPr lang="en-US" sz="2400" err="1"/>
              <a:t>kilometr</a:t>
            </a:r>
            <a:r>
              <a:rPr lang="en-US" sz="2400"/>
              <a:t>. </a:t>
            </a:r>
            <a:r>
              <a:rPr lang="en-US" sz="2400" err="1"/>
              <a:t>Starsze</a:t>
            </a:r>
            <a:r>
              <a:rPr lang="en-US" sz="2400"/>
              <a:t> </a:t>
            </a:r>
            <a:r>
              <a:rPr lang="en-US" sz="2400" err="1"/>
              <a:t>pojazdy</a:t>
            </a:r>
            <a:r>
              <a:rPr lang="en-US" sz="2400"/>
              <a:t> </a:t>
            </a:r>
            <a:r>
              <a:rPr lang="en-US" sz="2400" err="1"/>
              <a:t>zapewne</a:t>
            </a:r>
            <a:r>
              <a:rPr lang="en-US" sz="2400"/>
              <a:t> </a:t>
            </a:r>
            <a:r>
              <a:rPr lang="en-US" sz="2400" err="1"/>
              <a:t>emitują</a:t>
            </a:r>
            <a:r>
              <a:rPr lang="en-US" sz="2400"/>
              <a:t> go </a:t>
            </a:r>
            <a:r>
              <a:rPr lang="en-US" sz="2400" err="1"/>
              <a:t>jeszcze</a:t>
            </a:r>
            <a:r>
              <a:rPr lang="en-US" sz="2400"/>
              <a:t> </a:t>
            </a:r>
            <a:r>
              <a:rPr lang="en-US" sz="2400" err="1"/>
              <a:t>więcej</a:t>
            </a:r>
            <a:r>
              <a:rPr lang="en-US" sz="2400"/>
              <a:t>. </a:t>
            </a:r>
            <a:r>
              <a:rPr lang="en-US" sz="2400" err="1"/>
              <a:t>Jazda</a:t>
            </a:r>
            <a:r>
              <a:rPr lang="en-US" sz="2400"/>
              <a:t> z </a:t>
            </a:r>
            <a:r>
              <a:rPr lang="en-US" sz="2400" err="1"/>
              <a:t>domu</a:t>
            </a:r>
            <a:r>
              <a:rPr lang="en-US" sz="2400"/>
              <a:t> do </a:t>
            </a:r>
            <a:r>
              <a:rPr lang="en-US" sz="2400" err="1"/>
              <a:t>pracy</a:t>
            </a:r>
            <a:r>
              <a:rPr lang="en-US" sz="2400"/>
              <a:t> </a:t>
            </a:r>
            <a:r>
              <a:rPr lang="en-US" sz="2400" err="1"/>
              <a:t>i</a:t>
            </a:r>
            <a:r>
              <a:rPr lang="en-US" sz="2400"/>
              <a:t> z </a:t>
            </a:r>
            <a:r>
              <a:rPr lang="en-US" sz="2400" err="1"/>
              <a:t>powrotem</a:t>
            </a:r>
            <a:r>
              <a:rPr lang="en-US" sz="2400"/>
              <a:t>, </a:t>
            </a:r>
            <a:r>
              <a:rPr lang="en-US" sz="2400" err="1"/>
              <a:t>zakładając</a:t>
            </a:r>
            <a:r>
              <a:rPr lang="en-US" sz="2400"/>
              <a:t>, </a:t>
            </a:r>
            <a:r>
              <a:rPr lang="en-US" sz="2400" err="1"/>
              <a:t>że</a:t>
            </a:r>
            <a:r>
              <a:rPr lang="en-US" sz="2400"/>
              <a:t> </a:t>
            </a:r>
            <a:r>
              <a:rPr lang="en-US" sz="2400" err="1"/>
              <a:t>trasa</a:t>
            </a:r>
            <a:r>
              <a:rPr lang="en-US" sz="2400"/>
              <a:t> </a:t>
            </a:r>
            <a:r>
              <a:rPr lang="en-US" sz="2400" err="1"/>
              <a:t>liczy</a:t>
            </a:r>
            <a:r>
              <a:rPr lang="en-US" sz="2400"/>
              <a:t> ok. 15 km w </a:t>
            </a:r>
            <a:r>
              <a:rPr lang="en-US" sz="2400" err="1"/>
              <a:t>jedną</a:t>
            </a:r>
            <a:r>
              <a:rPr lang="en-US" sz="2400"/>
              <a:t> </a:t>
            </a:r>
            <a:r>
              <a:rPr lang="en-US" sz="2400" err="1"/>
              <a:t>stronę</a:t>
            </a:r>
            <a:r>
              <a:rPr lang="en-US" sz="2400"/>
              <a:t>, to </a:t>
            </a:r>
            <a:r>
              <a:rPr lang="en-US" sz="2400" err="1"/>
              <a:t>każdorazowo</a:t>
            </a:r>
            <a:r>
              <a:rPr lang="en-US" sz="2400"/>
              <a:t> 3,6 kg CO2 w </a:t>
            </a:r>
            <a:r>
              <a:rPr lang="en-US" sz="2400" err="1"/>
              <a:t>powietrzu</a:t>
            </a:r>
            <a:r>
              <a:rPr lang="en-US" sz="2400"/>
              <a:t>. </a:t>
            </a:r>
            <a:endParaRPr lang="en-US" sz="2400">
              <a:cs typeface="Calibri"/>
            </a:endParaRPr>
          </a:p>
          <a:p>
            <a:pPr indent="-228600">
              <a:lnSpc>
                <a:spcPct val="90000"/>
              </a:lnSpc>
              <a:spcAft>
                <a:spcPts val="600"/>
              </a:spcAft>
              <a:buFont typeface="Arial" panose="020B0604020202020204" pitchFamily="34" charset="0"/>
              <a:buChar char="•"/>
            </a:pPr>
            <a:endParaRPr lang="en-US" sz="2400">
              <a:cs typeface="Calibri"/>
            </a:endParaRPr>
          </a:p>
          <a:p>
            <a:pPr>
              <a:lnSpc>
                <a:spcPct val="90000"/>
              </a:lnSpc>
              <a:spcAft>
                <a:spcPts val="600"/>
              </a:spcAft>
            </a:pPr>
            <a:r>
              <a:rPr lang="en-US" sz="2400" err="1"/>
              <a:t>Idealnie</a:t>
            </a:r>
            <a:r>
              <a:rPr lang="en-US" sz="2400"/>
              <a:t> </a:t>
            </a:r>
            <a:r>
              <a:rPr lang="en-US" sz="2400" err="1"/>
              <a:t>byłoby</a:t>
            </a:r>
            <a:r>
              <a:rPr lang="en-US" sz="2400"/>
              <a:t> </a:t>
            </a:r>
            <a:r>
              <a:rPr lang="en-US" sz="2400" err="1"/>
              <a:t>oczywiście</a:t>
            </a:r>
            <a:r>
              <a:rPr lang="en-US" sz="2400"/>
              <a:t> </a:t>
            </a:r>
            <a:r>
              <a:rPr lang="en-US" sz="2400" err="1"/>
              <a:t>przesiąść</a:t>
            </a:r>
            <a:r>
              <a:rPr lang="en-US" sz="2400"/>
              <a:t> </a:t>
            </a:r>
            <a:r>
              <a:rPr lang="en-US" sz="2400" err="1"/>
              <a:t>się</a:t>
            </a:r>
            <a:r>
              <a:rPr lang="en-US" sz="2400"/>
              <a:t> </a:t>
            </a:r>
            <a:r>
              <a:rPr lang="en-US" sz="2400" err="1"/>
              <a:t>na</a:t>
            </a:r>
            <a:r>
              <a:rPr lang="en-US" sz="2400"/>
              <a:t> </a:t>
            </a:r>
            <a:r>
              <a:rPr lang="en-US" sz="2400" err="1"/>
              <a:t>komunikację</a:t>
            </a:r>
            <a:r>
              <a:rPr lang="en-US" sz="2400"/>
              <a:t> </a:t>
            </a:r>
            <a:r>
              <a:rPr lang="en-US" sz="2400" err="1"/>
              <a:t>publiczną</a:t>
            </a:r>
            <a:r>
              <a:rPr lang="en-US" sz="2400"/>
              <a:t> </a:t>
            </a:r>
            <a:r>
              <a:rPr lang="en-US" sz="2400" err="1"/>
              <a:t>albo</a:t>
            </a:r>
            <a:r>
              <a:rPr lang="en-US" sz="2400"/>
              <a:t> rower </a:t>
            </a:r>
            <a:r>
              <a:rPr lang="en-US" sz="2400" err="1"/>
              <a:t>i</a:t>
            </a:r>
            <a:r>
              <a:rPr lang="en-US" sz="2400"/>
              <a:t> </a:t>
            </a:r>
            <a:r>
              <a:rPr lang="en-US" sz="2400" err="1"/>
              <a:t>zrezygnować</a:t>
            </a:r>
            <a:r>
              <a:rPr lang="en-US" sz="2400"/>
              <a:t> z </a:t>
            </a:r>
            <a:r>
              <a:rPr lang="en-US" sz="2400" err="1"/>
              <a:t>samochodu</a:t>
            </a:r>
            <a:r>
              <a:rPr lang="en-US" sz="2400"/>
              <a:t> </a:t>
            </a:r>
            <a:r>
              <a:rPr lang="en-US" sz="2400" err="1"/>
              <a:t>całkowicie</a:t>
            </a:r>
            <a:r>
              <a:rPr lang="en-US" sz="2400"/>
              <a:t>. Coraz </a:t>
            </a:r>
            <a:r>
              <a:rPr lang="en-US" sz="2400" err="1"/>
              <a:t>więcej</a:t>
            </a:r>
            <a:r>
              <a:rPr lang="en-US" sz="2400"/>
              <a:t> </a:t>
            </a:r>
            <a:r>
              <a:rPr lang="en-US" sz="2400" err="1"/>
              <a:t>osób</a:t>
            </a:r>
            <a:r>
              <a:rPr lang="en-US" sz="2400"/>
              <a:t> </a:t>
            </a:r>
            <a:r>
              <a:rPr lang="en-US" sz="2400" err="1"/>
              <a:t>decyduje</a:t>
            </a:r>
            <a:r>
              <a:rPr lang="en-US" sz="2400"/>
              <a:t> </a:t>
            </a:r>
            <a:r>
              <a:rPr lang="en-US" sz="2400" err="1"/>
              <a:t>się</a:t>
            </a:r>
            <a:r>
              <a:rPr lang="en-US" sz="2400"/>
              <a:t> </a:t>
            </a:r>
            <a:r>
              <a:rPr lang="en-US" sz="2400" err="1"/>
              <a:t>na</a:t>
            </a:r>
            <a:r>
              <a:rPr lang="en-US" sz="2400"/>
              <a:t> ten </a:t>
            </a:r>
            <a:r>
              <a:rPr lang="en-US" sz="2400" err="1"/>
              <a:t>krok</a:t>
            </a:r>
            <a:r>
              <a:rPr lang="en-US" sz="2400"/>
              <a:t>. Ale </a:t>
            </a:r>
            <a:r>
              <a:rPr lang="en-US" sz="2400" err="1"/>
              <a:t>nie</a:t>
            </a:r>
            <a:r>
              <a:rPr lang="en-US" sz="2400"/>
              <a:t> </a:t>
            </a:r>
            <a:r>
              <a:rPr lang="en-US" sz="2400" err="1"/>
              <a:t>wszędzie</a:t>
            </a:r>
            <a:r>
              <a:rPr lang="en-US" sz="2400"/>
              <a:t> jest to </a:t>
            </a:r>
            <a:r>
              <a:rPr lang="en-US" sz="2400" err="1"/>
              <a:t>możliwe</a:t>
            </a:r>
            <a:r>
              <a:rPr lang="en-US" sz="2400"/>
              <a:t> - transport </a:t>
            </a:r>
            <a:r>
              <a:rPr lang="en-US" sz="2400" err="1"/>
              <a:t>publiczny</a:t>
            </a:r>
            <a:r>
              <a:rPr lang="en-US" sz="2400"/>
              <a:t> w </a:t>
            </a:r>
            <a:r>
              <a:rPr lang="en-US" sz="2400" err="1"/>
              <a:t>Polsce</a:t>
            </a:r>
            <a:r>
              <a:rPr lang="en-US" sz="2400"/>
              <a:t> w </a:t>
            </a:r>
            <a:r>
              <a:rPr lang="en-US" sz="2400" err="1"/>
              <a:t>wielu</a:t>
            </a:r>
            <a:r>
              <a:rPr lang="en-US" sz="2400"/>
              <a:t> </a:t>
            </a:r>
            <a:r>
              <a:rPr lang="en-US" sz="2400" err="1"/>
              <a:t>miejscach</a:t>
            </a:r>
            <a:r>
              <a:rPr lang="en-US" sz="2400"/>
              <a:t> jest </a:t>
            </a:r>
            <a:r>
              <a:rPr lang="en-US" sz="2400" err="1"/>
              <a:t>jeszcze</a:t>
            </a:r>
            <a:r>
              <a:rPr lang="en-US" sz="2400"/>
              <a:t> za </a:t>
            </a:r>
            <a:r>
              <a:rPr lang="en-US" sz="2400" err="1"/>
              <a:t>słabo</a:t>
            </a:r>
            <a:r>
              <a:rPr lang="en-US" sz="2400"/>
              <a:t> </a:t>
            </a:r>
            <a:r>
              <a:rPr lang="en-US" sz="2400" err="1"/>
              <a:t>rozwinięty</a:t>
            </a:r>
            <a:r>
              <a:rPr lang="en-US" sz="2400"/>
              <a:t>.</a:t>
            </a:r>
            <a:endParaRPr lang="en-US" sz="2400">
              <a:cs typeface="Calibri"/>
            </a:endParaRPr>
          </a:p>
        </p:txBody>
      </p:sp>
      <p:pic>
        <p:nvPicPr>
          <p:cNvPr id="3" name="Obraz 3">
            <a:extLst>
              <a:ext uri="{FF2B5EF4-FFF2-40B4-BE49-F238E27FC236}">
                <a16:creationId xmlns:a16="http://schemas.microsoft.com/office/drawing/2014/main" id="{81AC9C2A-A396-4D76-8D41-843B75D0EAA3}"/>
              </a:ext>
            </a:extLst>
          </p:cNvPr>
          <p:cNvPicPr>
            <a:picLocks noChangeAspect="1"/>
          </p:cNvPicPr>
          <p:nvPr/>
        </p:nvPicPr>
        <p:blipFill rotWithShape="1">
          <a:blip r:embed="rId2"/>
          <a:srcRect t="8528" r="-2" b="1787"/>
          <a:stretch/>
        </p:blipFill>
        <p:spPr>
          <a:xfrm>
            <a:off x="6189155" y="10"/>
            <a:ext cx="6002844" cy="6857990"/>
          </a:xfrm>
          <a:prstGeom prst="rect">
            <a:avLst/>
          </a:prstGeom>
          <a:effectLst/>
        </p:spPr>
      </p:pic>
    </p:spTree>
    <p:extLst>
      <p:ext uri="{BB962C8B-B14F-4D97-AF65-F5344CB8AC3E}">
        <p14:creationId xmlns:p14="http://schemas.microsoft.com/office/powerpoint/2010/main" val="1523167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D23E1ED3-98AD-49FF-96AC-4AF39A81BB50}"/>
              </a:ext>
            </a:extLst>
          </p:cNvPr>
          <p:cNvSpPr txBox="1"/>
          <p:nvPr/>
        </p:nvSpPr>
        <p:spPr>
          <a:xfrm>
            <a:off x="141892" y="650003"/>
            <a:ext cx="4876734" cy="31432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b="1" err="1"/>
              <a:t>Wycieczka</a:t>
            </a:r>
            <a:r>
              <a:rPr lang="en-US" sz="2400" b="1"/>
              <a:t> </a:t>
            </a:r>
            <a:r>
              <a:rPr lang="en-US" sz="2400" b="1" err="1"/>
              <a:t>rowerem</a:t>
            </a:r>
            <a:endParaRPr lang="en-US" sz="2400">
              <a:cs typeface="Calibri"/>
            </a:endParaRPr>
          </a:p>
          <a:p>
            <a:pPr indent="-228600">
              <a:lnSpc>
                <a:spcPct val="90000"/>
              </a:lnSpc>
              <a:spcAft>
                <a:spcPts val="600"/>
              </a:spcAft>
              <a:buFont typeface="Arial" panose="020B0604020202020204" pitchFamily="34" charset="0"/>
              <a:buChar char="•"/>
            </a:pPr>
            <a:endParaRPr lang="en-US" sz="2400">
              <a:cs typeface="Calibri"/>
            </a:endParaRPr>
          </a:p>
          <a:p>
            <a:pPr>
              <a:lnSpc>
                <a:spcPct val="90000"/>
              </a:lnSpc>
              <a:spcAft>
                <a:spcPts val="600"/>
              </a:spcAft>
            </a:pPr>
            <a:r>
              <a:rPr lang="en-US" sz="2400"/>
              <a:t>Rower to, </a:t>
            </a:r>
            <a:r>
              <a:rPr lang="en-US" sz="2400" err="1"/>
              <a:t>obok</a:t>
            </a:r>
            <a:r>
              <a:rPr lang="en-US" sz="2400"/>
              <a:t> </a:t>
            </a:r>
            <a:r>
              <a:rPr lang="en-US" sz="2400" err="1"/>
              <a:t>nóg</a:t>
            </a:r>
            <a:r>
              <a:rPr lang="en-US" sz="2400"/>
              <a:t>, </a:t>
            </a:r>
            <a:r>
              <a:rPr lang="en-US" sz="2400" err="1"/>
              <a:t>najbardziej</a:t>
            </a:r>
            <a:r>
              <a:rPr lang="en-US" sz="2400"/>
              <a:t> </a:t>
            </a:r>
            <a:r>
              <a:rPr lang="en-US" sz="2400" err="1"/>
              <a:t>przyjazny</a:t>
            </a:r>
            <a:r>
              <a:rPr lang="en-US" sz="2400"/>
              <a:t> środowisku </a:t>
            </a:r>
            <a:r>
              <a:rPr lang="en-US" sz="2400" err="1"/>
              <a:t>środek</a:t>
            </a:r>
            <a:r>
              <a:rPr lang="en-US" sz="2400"/>
              <a:t> </a:t>
            </a:r>
            <a:r>
              <a:rPr lang="en-US" sz="2400" err="1"/>
              <a:t>transportu</a:t>
            </a:r>
            <a:r>
              <a:rPr lang="en-US" sz="2400"/>
              <a:t>. </a:t>
            </a:r>
            <a:r>
              <a:rPr lang="en-US" sz="2400" err="1"/>
              <a:t>Pokonanie</a:t>
            </a:r>
            <a:r>
              <a:rPr lang="en-US" sz="2400"/>
              <a:t> </a:t>
            </a:r>
            <a:r>
              <a:rPr lang="en-US" sz="2400" err="1"/>
              <a:t>wyznaczonej</a:t>
            </a:r>
            <a:r>
              <a:rPr lang="en-US" sz="2400"/>
              <a:t> </a:t>
            </a:r>
            <a:r>
              <a:rPr lang="en-US" sz="2400" err="1"/>
              <a:t>wcześniej</a:t>
            </a:r>
            <a:r>
              <a:rPr lang="en-US" sz="2400"/>
              <a:t> </a:t>
            </a:r>
            <a:r>
              <a:rPr lang="en-US" sz="2400" err="1"/>
              <a:t>trasy</a:t>
            </a:r>
            <a:r>
              <a:rPr lang="en-US" sz="2400"/>
              <a:t> </a:t>
            </a:r>
            <a:r>
              <a:rPr lang="en-US" sz="2400" err="1"/>
              <a:t>może</a:t>
            </a:r>
            <a:r>
              <a:rPr lang="en-US" sz="2400"/>
              <a:t> </a:t>
            </a:r>
            <a:r>
              <a:rPr lang="en-US" sz="2400" err="1"/>
              <a:t>być</a:t>
            </a:r>
            <a:r>
              <a:rPr lang="en-US" sz="2400"/>
              <a:t> </a:t>
            </a:r>
            <a:r>
              <a:rPr lang="en-US" sz="2400" err="1"/>
              <a:t>piękną</a:t>
            </a:r>
            <a:r>
              <a:rPr lang="en-US" sz="2400"/>
              <a:t> </a:t>
            </a:r>
            <a:r>
              <a:rPr lang="en-US" sz="2400" err="1"/>
              <a:t>przygodą</a:t>
            </a:r>
            <a:r>
              <a:rPr lang="en-US" sz="2400"/>
              <a:t>, a do </a:t>
            </a:r>
            <a:r>
              <a:rPr lang="en-US" sz="2400" err="1"/>
              <a:t>tego</a:t>
            </a:r>
            <a:r>
              <a:rPr lang="en-US" sz="2400"/>
              <a:t> </a:t>
            </a:r>
            <a:r>
              <a:rPr lang="en-US" sz="2400" err="1"/>
              <a:t>całkiem</a:t>
            </a:r>
            <a:r>
              <a:rPr lang="en-US" sz="2400"/>
              <a:t> zero waste. </a:t>
            </a:r>
            <a:r>
              <a:rPr lang="en-US" sz="2400" err="1"/>
              <a:t>Jeśli</a:t>
            </a:r>
            <a:r>
              <a:rPr lang="en-US" sz="2400"/>
              <a:t> do </a:t>
            </a:r>
            <a:r>
              <a:rPr lang="en-US" sz="2400" err="1"/>
              <a:t>plecaków</a:t>
            </a:r>
            <a:r>
              <a:rPr lang="en-US" sz="2400"/>
              <a:t> </a:t>
            </a:r>
            <a:r>
              <a:rPr lang="en-US" sz="2400" err="1"/>
              <a:t>dorzucicie</a:t>
            </a:r>
            <a:r>
              <a:rPr lang="en-US" sz="2400"/>
              <a:t> </a:t>
            </a:r>
            <a:r>
              <a:rPr lang="en-US" sz="2400" err="1"/>
              <a:t>namiot</a:t>
            </a:r>
            <a:r>
              <a:rPr lang="en-US" sz="2400"/>
              <a:t> </a:t>
            </a:r>
            <a:r>
              <a:rPr lang="en-US" sz="2400" err="1"/>
              <a:t>i</a:t>
            </a:r>
            <a:r>
              <a:rPr lang="en-US" sz="2400"/>
              <a:t> </a:t>
            </a:r>
            <a:r>
              <a:rPr lang="en-US" sz="2400" err="1"/>
              <a:t>połączycie</a:t>
            </a:r>
            <a:r>
              <a:rPr lang="en-US" sz="2400"/>
              <a:t> </a:t>
            </a:r>
            <a:r>
              <a:rPr lang="en-US" sz="2400" err="1"/>
              <a:t>jazdę</a:t>
            </a:r>
            <a:r>
              <a:rPr lang="en-US" sz="2400"/>
              <a:t> </a:t>
            </a:r>
            <a:r>
              <a:rPr lang="en-US" sz="2400" err="1"/>
              <a:t>na</a:t>
            </a:r>
            <a:r>
              <a:rPr lang="en-US" sz="2400"/>
              <a:t> </a:t>
            </a:r>
            <a:r>
              <a:rPr lang="en-US" sz="2400" err="1"/>
              <a:t>rowerze</a:t>
            </a:r>
            <a:r>
              <a:rPr lang="en-US" sz="2400"/>
              <a:t> z </a:t>
            </a:r>
            <a:r>
              <a:rPr lang="en-US" sz="2400" err="1"/>
              <a:t>campingiem</a:t>
            </a:r>
            <a:r>
              <a:rPr lang="en-US" sz="2400"/>
              <a:t> to </a:t>
            </a:r>
            <a:r>
              <a:rPr lang="en-US" sz="2400" err="1"/>
              <a:t>wasz</a:t>
            </a:r>
            <a:r>
              <a:rPr lang="en-US" sz="2400"/>
              <a:t> </a:t>
            </a:r>
            <a:r>
              <a:rPr lang="en-US" sz="2400" err="1"/>
              <a:t>odcisk</a:t>
            </a:r>
            <a:r>
              <a:rPr lang="en-US" sz="2400"/>
              <a:t> </a:t>
            </a:r>
            <a:r>
              <a:rPr lang="en-US" sz="2400" err="1"/>
              <a:t>węglowy</a:t>
            </a:r>
            <a:r>
              <a:rPr lang="en-US" sz="2400"/>
              <a:t> </a:t>
            </a:r>
            <a:r>
              <a:rPr lang="en-US" sz="2400" err="1"/>
              <a:t>będzie</a:t>
            </a:r>
            <a:r>
              <a:rPr lang="en-US" sz="2400"/>
              <a:t> </a:t>
            </a:r>
            <a:r>
              <a:rPr lang="en-US" sz="2400" err="1"/>
              <a:t>minimalny</a:t>
            </a:r>
            <a:r>
              <a:rPr lang="en-US" sz="2400"/>
              <a:t>. </a:t>
            </a:r>
            <a:r>
              <a:rPr lang="en-US" sz="2400" err="1"/>
              <a:t>Jeśli</a:t>
            </a:r>
            <a:r>
              <a:rPr lang="en-US" sz="2400"/>
              <a:t> </a:t>
            </a:r>
            <a:r>
              <a:rPr lang="en-US" sz="2400" err="1"/>
              <a:t>chodzi</a:t>
            </a:r>
            <a:r>
              <a:rPr lang="en-US" sz="2400"/>
              <a:t> o </a:t>
            </a:r>
            <a:r>
              <a:rPr lang="en-US" sz="2400" err="1"/>
              <a:t>trasy</a:t>
            </a:r>
            <a:r>
              <a:rPr lang="en-US" sz="2400"/>
              <a:t> </a:t>
            </a:r>
            <a:r>
              <a:rPr lang="en-US" sz="2400" err="1"/>
              <a:t>rowerowe</a:t>
            </a:r>
            <a:r>
              <a:rPr lang="en-US" sz="2400"/>
              <a:t>, to </a:t>
            </a:r>
            <a:r>
              <a:rPr lang="en-US" sz="2400" err="1"/>
              <a:t>ogranicza</a:t>
            </a:r>
            <a:r>
              <a:rPr lang="en-US" sz="2400"/>
              <a:t> was </a:t>
            </a:r>
            <a:r>
              <a:rPr lang="en-US" sz="2400" err="1"/>
              <a:t>chyba</a:t>
            </a:r>
            <a:r>
              <a:rPr lang="en-US" sz="2400"/>
              <a:t> </a:t>
            </a:r>
            <a:r>
              <a:rPr lang="en-US" sz="2400" err="1"/>
              <a:t>tylko</a:t>
            </a:r>
            <a:r>
              <a:rPr lang="en-US" sz="2400"/>
              <a:t> </a:t>
            </a:r>
            <a:r>
              <a:rPr lang="en-US" sz="2400" err="1"/>
              <a:t>wyobraźnia</a:t>
            </a:r>
            <a:r>
              <a:rPr lang="en-US" sz="2400"/>
              <a:t> - Europa </a:t>
            </a:r>
            <a:r>
              <a:rPr lang="en-US" sz="2400" err="1"/>
              <a:t>pełna</a:t>
            </a:r>
            <a:r>
              <a:rPr lang="en-US" sz="2400"/>
              <a:t> jest </a:t>
            </a:r>
            <a:r>
              <a:rPr lang="en-US" sz="2400" err="1"/>
              <a:t>fajnych</a:t>
            </a:r>
            <a:r>
              <a:rPr lang="en-US" sz="2400"/>
              <a:t>, </a:t>
            </a:r>
            <a:r>
              <a:rPr lang="en-US" sz="2400" err="1"/>
              <a:t>rowerowych</a:t>
            </a:r>
            <a:r>
              <a:rPr lang="en-US" sz="2400"/>
              <a:t> </a:t>
            </a:r>
            <a:r>
              <a:rPr lang="en-US" sz="2400" err="1"/>
              <a:t>tras</a:t>
            </a:r>
            <a:r>
              <a:rPr lang="en-US" sz="2400"/>
              <a:t> </a:t>
            </a:r>
            <a:r>
              <a:rPr lang="en-US" sz="2400" err="1"/>
              <a:t>przez</a:t>
            </a:r>
            <a:r>
              <a:rPr lang="en-US" sz="2400"/>
              <a:t> </a:t>
            </a:r>
            <a:r>
              <a:rPr lang="en-US" sz="2400" err="1"/>
              <a:t>piękne</a:t>
            </a:r>
            <a:r>
              <a:rPr lang="en-US" sz="2400"/>
              <a:t> </a:t>
            </a:r>
            <a:r>
              <a:rPr lang="en-US" sz="2400" err="1"/>
              <a:t>rejony</a:t>
            </a:r>
            <a:r>
              <a:rPr lang="en-US" sz="2400"/>
              <a:t>. </a:t>
            </a:r>
            <a:endParaRPr lang="en-US" sz="2400">
              <a:cs typeface="Calibri"/>
            </a:endParaRPr>
          </a:p>
          <a:p>
            <a:pPr indent="-228600">
              <a:lnSpc>
                <a:spcPct val="90000"/>
              </a:lnSpc>
              <a:spcAft>
                <a:spcPts val="600"/>
              </a:spcAft>
              <a:buFont typeface="Arial" panose="020B0604020202020204" pitchFamily="34" charset="0"/>
              <a:buChar char="•"/>
            </a:pPr>
            <a:endParaRPr lang="en-US" sz="2400">
              <a:cs typeface="Calibri"/>
            </a:endParaRPr>
          </a:p>
        </p:txBody>
      </p:sp>
      <p:pic>
        <p:nvPicPr>
          <p:cNvPr id="3" name="Obraz 3" descr="Obraz zawierający drzewo, zewnętrzne, droga, jazda&#10;&#10;Opis wygenerowany automatycznie">
            <a:extLst>
              <a:ext uri="{FF2B5EF4-FFF2-40B4-BE49-F238E27FC236}">
                <a16:creationId xmlns:a16="http://schemas.microsoft.com/office/drawing/2014/main" id="{A42B52B6-8AE4-41CC-A245-725A9D10712E}"/>
              </a:ext>
            </a:extLst>
          </p:cNvPr>
          <p:cNvPicPr>
            <a:picLocks noChangeAspect="1"/>
          </p:cNvPicPr>
          <p:nvPr/>
        </p:nvPicPr>
        <p:blipFill rotWithShape="1">
          <a:blip r:embed="rId2"/>
          <a:srcRect t="570" b="4174"/>
          <a:stretch/>
        </p:blipFill>
        <p:spPr>
          <a:xfrm>
            <a:off x="5010386" y="10"/>
            <a:ext cx="7181613" cy="6857990"/>
          </a:xfrm>
          <a:prstGeom prst="rect">
            <a:avLst/>
          </a:prstGeom>
          <a:effectLst/>
        </p:spPr>
      </p:pic>
    </p:spTree>
    <p:extLst>
      <p:ext uri="{BB962C8B-B14F-4D97-AF65-F5344CB8AC3E}">
        <p14:creationId xmlns:p14="http://schemas.microsoft.com/office/powerpoint/2010/main" val="2617013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tekst, osoba, metro&#10;&#10;Opis wygenerowany automatycznie">
            <a:extLst>
              <a:ext uri="{FF2B5EF4-FFF2-40B4-BE49-F238E27FC236}">
                <a16:creationId xmlns:a16="http://schemas.microsoft.com/office/drawing/2014/main" id="{B4D97EF1-B172-48CC-929B-2B0898891F1D}"/>
              </a:ext>
            </a:extLst>
          </p:cNvPr>
          <p:cNvPicPr>
            <a:picLocks noChangeAspect="1"/>
          </p:cNvPicPr>
          <p:nvPr/>
        </p:nvPicPr>
        <p:blipFill rotWithShape="1">
          <a:blip r:embed="rId2"/>
          <a:srcRect b="634"/>
          <a:stretch/>
        </p:blipFill>
        <p:spPr>
          <a:xfrm>
            <a:off x="1" y="10"/>
            <a:ext cx="6936390" cy="6857990"/>
          </a:xfrm>
          <a:prstGeom prst="rect">
            <a:avLst/>
          </a:prstGeom>
        </p:spPr>
      </p:pic>
      <p:sp>
        <p:nvSpPr>
          <p:cNvPr id="2" name="pole tekstowe 1">
            <a:extLst>
              <a:ext uri="{FF2B5EF4-FFF2-40B4-BE49-F238E27FC236}">
                <a16:creationId xmlns:a16="http://schemas.microsoft.com/office/drawing/2014/main" id="{B73B3B6A-1DC5-4E96-AAB8-C4080797F6E6}"/>
              </a:ext>
            </a:extLst>
          </p:cNvPr>
          <p:cNvSpPr txBox="1"/>
          <p:nvPr/>
        </p:nvSpPr>
        <p:spPr>
          <a:xfrm>
            <a:off x="7445346" y="536389"/>
            <a:ext cx="3822189" cy="576996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b="1" err="1"/>
              <a:t>Wycieczka</a:t>
            </a:r>
            <a:r>
              <a:rPr lang="en-US" sz="2800" b="1"/>
              <a:t> </a:t>
            </a:r>
            <a:r>
              <a:rPr lang="en-US" sz="2800" b="1" err="1"/>
              <a:t>pociągiem</a:t>
            </a:r>
            <a:endParaRPr lang="pl-PL" sz="2800">
              <a:cs typeface="Calibri"/>
            </a:endParaRPr>
          </a:p>
          <a:p>
            <a:pPr indent="-228600">
              <a:lnSpc>
                <a:spcPct val="90000"/>
              </a:lnSpc>
              <a:spcAft>
                <a:spcPts val="600"/>
              </a:spcAft>
              <a:buFont typeface="Arial" panose="020B0604020202020204" pitchFamily="34" charset="0"/>
              <a:buChar char="•"/>
            </a:pPr>
            <a:endParaRPr lang="en-US" sz="2800">
              <a:cs typeface="Calibri"/>
            </a:endParaRPr>
          </a:p>
          <a:p>
            <a:pPr>
              <a:lnSpc>
                <a:spcPct val="90000"/>
              </a:lnSpc>
              <a:spcAft>
                <a:spcPts val="600"/>
              </a:spcAft>
            </a:pPr>
            <a:r>
              <a:rPr lang="en-US" sz="2800" err="1"/>
              <a:t>Można</a:t>
            </a:r>
            <a:r>
              <a:rPr lang="en-US" sz="2800"/>
              <a:t> </a:t>
            </a:r>
            <a:r>
              <a:rPr lang="en-US" sz="2800" err="1"/>
              <a:t>sobie</a:t>
            </a:r>
            <a:r>
              <a:rPr lang="en-US" sz="2800"/>
              <a:t> </a:t>
            </a:r>
            <a:r>
              <a:rPr lang="en-US" sz="2800" err="1"/>
              <a:t>ustalić</a:t>
            </a:r>
            <a:r>
              <a:rPr lang="en-US" sz="2800"/>
              <a:t> </a:t>
            </a:r>
            <a:r>
              <a:rPr lang="en-US" sz="2800" err="1"/>
              <a:t>trasę</a:t>
            </a:r>
            <a:r>
              <a:rPr lang="en-US" sz="2800"/>
              <a:t> </a:t>
            </a:r>
            <a:r>
              <a:rPr lang="en-US" sz="2800" err="1"/>
              <a:t>wakacji</a:t>
            </a:r>
            <a:r>
              <a:rPr lang="en-US" sz="2800"/>
              <a:t> po </a:t>
            </a:r>
            <a:r>
              <a:rPr lang="en-US" sz="2800" err="1"/>
              <a:t>Polsce</a:t>
            </a:r>
            <a:r>
              <a:rPr lang="en-US" sz="2800"/>
              <a:t> </a:t>
            </a:r>
            <a:r>
              <a:rPr lang="en-US" sz="2800" err="1"/>
              <a:t>czy</a:t>
            </a:r>
            <a:r>
              <a:rPr lang="en-US" sz="2800"/>
              <a:t> </a:t>
            </a:r>
            <a:r>
              <a:rPr lang="en-US" sz="2800" err="1"/>
              <a:t>jakimś</a:t>
            </a:r>
            <a:r>
              <a:rPr lang="en-US" sz="2800"/>
              <a:t> </a:t>
            </a:r>
            <a:r>
              <a:rPr lang="en-US" sz="2800" err="1"/>
              <a:t>innym</a:t>
            </a:r>
            <a:r>
              <a:rPr lang="en-US" sz="2800"/>
              <a:t> </a:t>
            </a:r>
            <a:r>
              <a:rPr lang="en-US" sz="2800" err="1"/>
              <a:t>kraju</a:t>
            </a:r>
            <a:r>
              <a:rPr lang="en-US" sz="2800"/>
              <a:t> </a:t>
            </a:r>
            <a:r>
              <a:rPr lang="en-US" sz="2800" err="1"/>
              <a:t>tak</a:t>
            </a:r>
            <a:r>
              <a:rPr lang="en-US" sz="2800"/>
              <a:t>, </a:t>
            </a:r>
            <a:r>
              <a:rPr lang="en-US" sz="2800" err="1"/>
              <a:t>żeby</a:t>
            </a:r>
            <a:r>
              <a:rPr lang="en-US" sz="2800"/>
              <a:t> </a:t>
            </a:r>
            <a:r>
              <a:rPr lang="en-US" sz="2800" err="1"/>
              <a:t>pomiędzy</a:t>
            </a:r>
            <a:r>
              <a:rPr lang="en-US" sz="2800"/>
              <a:t> </a:t>
            </a:r>
            <a:r>
              <a:rPr lang="en-US" sz="2800" err="1"/>
              <a:t>miejscami</a:t>
            </a:r>
            <a:r>
              <a:rPr lang="en-US" sz="2800"/>
              <a:t> </a:t>
            </a:r>
            <a:r>
              <a:rPr lang="en-US" sz="2800" err="1"/>
              <a:t>poruszać</a:t>
            </a:r>
            <a:r>
              <a:rPr lang="en-US" sz="2800"/>
              <a:t> </a:t>
            </a:r>
            <a:r>
              <a:rPr lang="en-US" sz="2800" err="1"/>
              <a:t>się</a:t>
            </a:r>
            <a:r>
              <a:rPr lang="en-US" sz="2800"/>
              <a:t> </a:t>
            </a:r>
            <a:r>
              <a:rPr lang="en-US" sz="2800" err="1"/>
              <a:t>pociągiem</a:t>
            </a:r>
            <a:r>
              <a:rPr lang="en-US" sz="2800"/>
              <a:t>. </a:t>
            </a:r>
            <a:r>
              <a:rPr lang="en-US" sz="2800" err="1"/>
              <a:t>Będzie</a:t>
            </a:r>
            <a:r>
              <a:rPr lang="en-US" sz="2800"/>
              <a:t> </a:t>
            </a:r>
            <a:r>
              <a:rPr lang="en-US" sz="2800" err="1"/>
              <a:t>zdecydowanie</a:t>
            </a:r>
            <a:r>
              <a:rPr lang="en-US" sz="2800"/>
              <a:t> </a:t>
            </a:r>
            <a:r>
              <a:rPr lang="en-US" sz="2800" err="1"/>
              <a:t>bardziej</a:t>
            </a:r>
            <a:r>
              <a:rPr lang="en-US" sz="2800"/>
              <a:t> </a:t>
            </a:r>
            <a:r>
              <a:rPr lang="en-US" sz="2800" err="1"/>
              <a:t>ekologicznie</a:t>
            </a:r>
            <a:r>
              <a:rPr lang="en-US" sz="2800"/>
              <a:t> </a:t>
            </a:r>
            <a:r>
              <a:rPr lang="en-US" sz="2800" err="1"/>
              <a:t>niż</a:t>
            </a:r>
            <a:r>
              <a:rPr lang="en-US" sz="2800"/>
              <a:t> </a:t>
            </a:r>
            <a:r>
              <a:rPr lang="en-US" sz="2800" err="1"/>
              <a:t>samochodem</a:t>
            </a:r>
            <a:r>
              <a:rPr lang="en-US" sz="2800"/>
              <a:t>, a </a:t>
            </a:r>
            <a:r>
              <a:rPr lang="en-US" sz="2800" err="1"/>
              <a:t>poza</a:t>
            </a:r>
            <a:r>
              <a:rPr lang="en-US" sz="2800"/>
              <a:t> </a:t>
            </a:r>
            <a:r>
              <a:rPr lang="en-US" sz="2800" err="1"/>
              <a:t>tym</a:t>
            </a:r>
            <a:r>
              <a:rPr lang="en-US" sz="2800"/>
              <a:t>, </a:t>
            </a:r>
            <a:r>
              <a:rPr lang="en-US" sz="2800" err="1"/>
              <a:t>dla</a:t>
            </a:r>
            <a:r>
              <a:rPr lang="en-US" sz="2800"/>
              <a:t> </a:t>
            </a:r>
            <a:r>
              <a:rPr lang="en-US" sz="2800" err="1"/>
              <a:t>wielu</a:t>
            </a:r>
            <a:r>
              <a:rPr lang="en-US" sz="2800"/>
              <a:t> </a:t>
            </a:r>
            <a:r>
              <a:rPr lang="en-US" sz="2800" err="1"/>
              <a:t>osób</a:t>
            </a:r>
            <a:r>
              <a:rPr lang="en-US" sz="2800"/>
              <a:t> </a:t>
            </a:r>
            <a:r>
              <a:rPr lang="en-US" sz="2800" err="1"/>
              <a:t>już</a:t>
            </a:r>
            <a:r>
              <a:rPr lang="en-US" sz="2800"/>
              <a:t> </a:t>
            </a:r>
            <a:r>
              <a:rPr lang="en-US" sz="2800" err="1"/>
              <a:t>sama</a:t>
            </a:r>
            <a:r>
              <a:rPr lang="en-US" sz="2800"/>
              <a:t> </a:t>
            </a:r>
            <a:r>
              <a:rPr lang="en-US" sz="2800" err="1"/>
              <a:t>jazda</a:t>
            </a:r>
            <a:r>
              <a:rPr lang="en-US" sz="2800"/>
              <a:t> </a:t>
            </a:r>
            <a:r>
              <a:rPr lang="en-US" sz="2800" err="1"/>
              <a:t>pociągiem</a:t>
            </a:r>
            <a:r>
              <a:rPr lang="en-US" sz="2800"/>
              <a:t> jest </a:t>
            </a:r>
            <a:r>
              <a:rPr lang="en-US" sz="2800" err="1"/>
              <a:t>frajdą</a:t>
            </a:r>
            <a:r>
              <a:rPr lang="en-US" sz="2800"/>
              <a:t>.</a:t>
            </a:r>
            <a:endParaRPr lang="en-US" sz="2800">
              <a:cs typeface="Calibri" panose="020F0502020204030204"/>
            </a:endParaRPr>
          </a:p>
        </p:txBody>
      </p:sp>
    </p:spTree>
    <p:extLst>
      <p:ext uri="{BB962C8B-B14F-4D97-AF65-F5344CB8AC3E}">
        <p14:creationId xmlns:p14="http://schemas.microsoft.com/office/powerpoint/2010/main" val="1179749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7">
            <a:extLst>
              <a:ext uri="{FF2B5EF4-FFF2-40B4-BE49-F238E27FC236}">
                <a16:creationId xmlns:a16="http://schemas.microsoft.com/office/drawing/2014/main" id="{0E3596DD-156A-473E-9BB3-C6A29F7574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9">
            <a:extLst>
              <a:ext uri="{FF2B5EF4-FFF2-40B4-BE49-F238E27FC236}">
                <a16:creationId xmlns:a16="http://schemas.microsoft.com/office/drawing/2014/main" id="{2C46C4D6-C474-4E92-B52E-944C1118F7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pole tekstowe 1">
            <a:extLst>
              <a:ext uri="{FF2B5EF4-FFF2-40B4-BE49-F238E27FC236}">
                <a16:creationId xmlns:a16="http://schemas.microsoft.com/office/drawing/2014/main" id="{C723F4A2-29F8-4E7D-BEDB-86E50FA96F83}"/>
              </a:ext>
            </a:extLst>
          </p:cNvPr>
          <p:cNvSpPr txBox="1"/>
          <p:nvPr/>
        </p:nvSpPr>
        <p:spPr>
          <a:xfrm>
            <a:off x="1096993" y="696815"/>
            <a:ext cx="4032302" cy="30216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200" err="1"/>
              <a:t>Ochrona</a:t>
            </a:r>
            <a:r>
              <a:rPr lang="en-US" sz="3200"/>
              <a:t> </a:t>
            </a:r>
            <a:r>
              <a:rPr lang="en-US" sz="3200" err="1"/>
              <a:t>przed</a:t>
            </a:r>
            <a:r>
              <a:rPr lang="en-US" sz="3200"/>
              <a:t> </a:t>
            </a:r>
            <a:r>
              <a:rPr lang="en-US" sz="3200" err="1"/>
              <a:t>negatywnym</a:t>
            </a:r>
            <a:r>
              <a:rPr lang="en-US" sz="3200"/>
              <a:t> </a:t>
            </a:r>
            <a:r>
              <a:rPr lang="en-US" sz="3200" err="1"/>
              <a:t>oddziaływaniem</a:t>
            </a:r>
            <a:r>
              <a:rPr lang="en-US" sz="3200"/>
              <a:t> </a:t>
            </a:r>
            <a:r>
              <a:rPr lang="en-US" sz="3200" err="1"/>
              <a:t>transportu</a:t>
            </a:r>
            <a:r>
              <a:rPr lang="en-US" sz="3200"/>
              <a:t> </a:t>
            </a:r>
            <a:r>
              <a:rPr lang="en-US" sz="3200" err="1"/>
              <a:t>na</a:t>
            </a:r>
            <a:r>
              <a:rPr lang="en-US" sz="3200"/>
              <a:t> </a:t>
            </a:r>
            <a:r>
              <a:rPr lang="en-US" sz="3200" err="1"/>
              <a:t>środowisko</a:t>
            </a:r>
            <a:r>
              <a:rPr lang="en-US" sz="3200"/>
              <a:t> </a:t>
            </a:r>
            <a:r>
              <a:rPr lang="en-US" sz="3200" err="1"/>
              <a:t>naturalne</a:t>
            </a:r>
            <a:r>
              <a:rPr lang="en-US" sz="3200"/>
              <a:t> jest </a:t>
            </a:r>
            <a:r>
              <a:rPr lang="en-US" sz="3200" err="1"/>
              <a:t>jednym</a:t>
            </a:r>
            <a:r>
              <a:rPr lang="en-US" sz="3200"/>
              <a:t> z </a:t>
            </a:r>
            <a:r>
              <a:rPr lang="en-US" sz="3200" err="1"/>
              <a:t>priorytetowych</a:t>
            </a:r>
            <a:r>
              <a:rPr lang="en-US" sz="3200"/>
              <a:t> </a:t>
            </a:r>
            <a:r>
              <a:rPr lang="en-US" sz="3200" err="1"/>
              <a:t>celów</a:t>
            </a:r>
            <a:r>
              <a:rPr lang="en-US" sz="3200"/>
              <a:t> </a:t>
            </a:r>
            <a:r>
              <a:rPr lang="en-US" sz="3200" err="1"/>
              <a:t>polityki</a:t>
            </a:r>
            <a:r>
              <a:rPr lang="en-US" sz="3200"/>
              <a:t> </a:t>
            </a:r>
            <a:r>
              <a:rPr lang="en-US" sz="3200" err="1"/>
              <a:t>gospodarczej</a:t>
            </a:r>
            <a:r>
              <a:rPr lang="en-US" sz="3200"/>
              <a:t> </a:t>
            </a:r>
            <a:r>
              <a:rPr lang="en-US" sz="3200" err="1"/>
              <a:t>zarówno</a:t>
            </a:r>
            <a:r>
              <a:rPr lang="en-US" sz="3200"/>
              <a:t> </a:t>
            </a:r>
            <a:r>
              <a:rPr lang="en-US" sz="3200" err="1"/>
              <a:t>Unii</a:t>
            </a:r>
            <a:r>
              <a:rPr lang="en-US" sz="3200"/>
              <a:t> </a:t>
            </a:r>
            <a:r>
              <a:rPr lang="en-US" sz="3200" err="1"/>
              <a:t>Europejskiej</a:t>
            </a:r>
            <a:r>
              <a:rPr lang="en-US" sz="3200"/>
              <a:t>, jak </a:t>
            </a:r>
            <a:br>
              <a:rPr lang="en-US" sz="3200"/>
            </a:br>
            <a:r>
              <a:rPr lang="en-US" sz="3200"/>
              <a:t>i </a:t>
            </a:r>
            <a:r>
              <a:rPr lang="en-US" sz="3200" err="1"/>
              <a:t>poszczególnych</a:t>
            </a:r>
            <a:r>
              <a:rPr lang="en-US" sz="3200"/>
              <a:t> </a:t>
            </a:r>
            <a:r>
              <a:rPr lang="en-US" sz="3200" err="1"/>
              <a:t>państw</a:t>
            </a:r>
            <a:r>
              <a:rPr lang="en-US" sz="3200"/>
              <a:t>, </a:t>
            </a:r>
            <a:r>
              <a:rPr lang="en-US" sz="3200" err="1"/>
              <a:t>także</a:t>
            </a:r>
            <a:r>
              <a:rPr lang="en-US" sz="3200"/>
              <a:t> Polski.</a:t>
            </a:r>
            <a:endParaRPr lang="pl-PL" sz="3200"/>
          </a:p>
        </p:txBody>
      </p:sp>
      <p:pic>
        <p:nvPicPr>
          <p:cNvPr id="3" name="Obraz 3" descr="Obraz zawierający zewnętrzne, woda, łódź, przyroda&#10;&#10;Opis wygenerowany automatycznie">
            <a:extLst>
              <a:ext uri="{FF2B5EF4-FFF2-40B4-BE49-F238E27FC236}">
                <a16:creationId xmlns:a16="http://schemas.microsoft.com/office/drawing/2014/main" id="{EE05F4F3-FB0F-40E9-84AA-71BE0CE56663}"/>
              </a:ext>
            </a:extLst>
          </p:cNvPr>
          <p:cNvPicPr>
            <a:picLocks noChangeAspect="1"/>
          </p:cNvPicPr>
          <p:nvPr/>
        </p:nvPicPr>
        <p:blipFill>
          <a:blip r:embed="rId2"/>
          <a:stretch>
            <a:fillRect/>
          </a:stretch>
        </p:blipFill>
        <p:spPr>
          <a:xfrm>
            <a:off x="7256802" y="643234"/>
            <a:ext cx="3835914" cy="5599876"/>
          </a:xfrm>
          <a:prstGeom prst="rect">
            <a:avLst/>
          </a:prstGeom>
        </p:spPr>
      </p:pic>
    </p:spTree>
    <p:extLst>
      <p:ext uri="{BB962C8B-B14F-4D97-AF65-F5344CB8AC3E}">
        <p14:creationId xmlns:p14="http://schemas.microsoft.com/office/powerpoint/2010/main" val="420360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41">
            <a:extLst>
              <a:ext uri="{FF2B5EF4-FFF2-40B4-BE49-F238E27FC236}">
                <a16:creationId xmlns:a16="http://schemas.microsoft.com/office/drawing/2014/main" id="{22587ECF-85E9-4393-9D87-8EB6F3F6C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ole tekstowe 6">
            <a:extLst>
              <a:ext uri="{FF2B5EF4-FFF2-40B4-BE49-F238E27FC236}">
                <a16:creationId xmlns:a16="http://schemas.microsoft.com/office/drawing/2014/main" id="{99CB1EA6-3A03-44FA-A781-E2A0F8DDA1CD}"/>
              </a:ext>
            </a:extLst>
          </p:cNvPr>
          <p:cNvSpPr txBox="1"/>
          <p:nvPr/>
        </p:nvSpPr>
        <p:spPr>
          <a:xfrm>
            <a:off x="551359" y="2024965"/>
            <a:ext cx="4898008" cy="28153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200"/>
              <a:t>Polityka transportowa, </a:t>
            </a:r>
            <a:br>
              <a:rPr lang="en-US" sz="3200"/>
            </a:br>
            <a:r>
              <a:rPr lang="en-US" sz="3200"/>
              <a:t>zmierzająca do </a:t>
            </a:r>
            <a:br>
              <a:rPr lang="en-US" sz="3200"/>
            </a:br>
            <a:r>
              <a:rPr lang="en-US" sz="3200"/>
              <a:t>zmniejszenia szkodliwości </a:t>
            </a:r>
            <a:br>
              <a:rPr lang="en-US" sz="3200"/>
            </a:br>
            <a:r>
              <a:rPr lang="en-US" sz="3200"/>
              <a:t>wpływu transportu </a:t>
            </a:r>
            <a:br>
              <a:rPr lang="en-US" sz="3200"/>
            </a:br>
            <a:r>
              <a:rPr lang="en-US" sz="3200"/>
              <a:t>na środowisko, </a:t>
            </a:r>
            <a:br>
              <a:rPr lang="en-US" sz="3200"/>
            </a:br>
            <a:r>
              <a:rPr lang="en-US" sz="3200"/>
              <a:t>podąża w trzech kierunkach.</a:t>
            </a:r>
            <a:endParaRPr lang="en-US" sz="3200">
              <a:cs typeface="Calibri"/>
            </a:endParaRPr>
          </a:p>
        </p:txBody>
      </p:sp>
      <p:pic>
        <p:nvPicPr>
          <p:cNvPr id="11" name="Obraz 11" descr="Obraz zawierający okno, wewnątrz&#10;&#10;Opis wygenerowany automatycznie">
            <a:extLst>
              <a:ext uri="{FF2B5EF4-FFF2-40B4-BE49-F238E27FC236}">
                <a16:creationId xmlns:a16="http://schemas.microsoft.com/office/drawing/2014/main" id="{32CD2E30-2201-47D4-A14B-AB3D5B7042A1}"/>
              </a:ext>
            </a:extLst>
          </p:cNvPr>
          <p:cNvPicPr>
            <a:picLocks noChangeAspect="1"/>
          </p:cNvPicPr>
          <p:nvPr/>
        </p:nvPicPr>
        <p:blipFill>
          <a:blip r:embed="rId2"/>
          <a:stretch>
            <a:fillRect/>
          </a:stretch>
        </p:blipFill>
        <p:spPr>
          <a:xfrm>
            <a:off x="5988424" y="652913"/>
            <a:ext cx="5365375" cy="5351960"/>
          </a:xfrm>
          <a:prstGeom prst="rect">
            <a:avLst/>
          </a:prstGeom>
        </p:spPr>
      </p:pic>
    </p:spTree>
    <p:extLst>
      <p:ext uri="{BB962C8B-B14F-4D97-AF65-F5344CB8AC3E}">
        <p14:creationId xmlns:p14="http://schemas.microsoft.com/office/powerpoint/2010/main" val="251769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41DB91-0B10-46D9-B34B-7BFF960260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CF7FE1C-8BC5-4B0C-A2BC-93AB72C90F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Obraz 5" descr="Obraz zawierający osoba&#10;&#10;Opis wygenerowany automatycznie">
            <a:extLst>
              <a:ext uri="{FF2B5EF4-FFF2-40B4-BE49-F238E27FC236}">
                <a16:creationId xmlns:a16="http://schemas.microsoft.com/office/drawing/2014/main" id="{B4FBAF5B-C4C4-4877-8F08-98DC094BB6AC}"/>
              </a:ext>
            </a:extLst>
          </p:cNvPr>
          <p:cNvPicPr>
            <a:picLocks noChangeAspect="1"/>
          </p:cNvPicPr>
          <p:nvPr/>
        </p:nvPicPr>
        <p:blipFill>
          <a:blip r:embed="rId2"/>
          <a:stretch>
            <a:fillRect/>
          </a:stretch>
        </p:blipFill>
        <p:spPr>
          <a:xfrm>
            <a:off x="284032" y="2517586"/>
            <a:ext cx="5373456" cy="4037280"/>
          </a:xfrm>
          <a:prstGeom prst="rect">
            <a:avLst/>
          </a:prstGeom>
        </p:spPr>
      </p:pic>
      <p:sp>
        <p:nvSpPr>
          <p:cNvPr id="4" name="pole tekstowe 3">
            <a:extLst>
              <a:ext uri="{FF2B5EF4-FFF2-40B4-BE49-F238E27FC236}">
                <a16:creationId xmlns:a16="http://schemas.microsoft.com/office/drawing/2014/main" id="{56E7EEC3-8A1F-48F7-BE02-E9B5F65A535C}"/>
              </a:ext>
            </a:extLst>
          </p:cNvPr>
          <p:cNvSpPr txBox="1"/>
          <p:nvPr/>
        </p:nvSpPr>
        <p:spPr>
          <a:xfrm>
            <a:off x="6259401" y="832324"/>
            <a:ext cx="5281305" cy="337329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200">
                <a:cs typeface="Calibri"/>
              </a:rPr>
              <a:t>1. </a:t>
            </a:r>
            <a:r>
              <a:rPr lang="en-US" sz="3200" err="1">
                <a:ea typeface="+mn-lt"/>
                <a:cs typeface="+mn-lt"/>
              </a:rPr>
              <a:t>Transferu</a:t>
            </a:r>
            <a:r>
              <a:rPr lang="en-US" sz="3200">
                <a:ea typeface="+mn-lt"/>
                <a:cs typeface="+mn-lt"/>
              </a:rPr>
              <a:t> </a:t>
            </a:r>
            <a:r>
              <a:rPr lang="en-US" sz="3200" err="1">
                <a:ea typeface="+mn-lt"/>
                <a:cs typeface="+mn-lt"/>
              </a:rPr>
              <a:t>pasażerów</a:t>
            </a:r>
            <a:r>
              <a:rPr lang="en-US" sz="3200">
                <a:ea typeface="+mn-lt"/>
                <a:cs typeface="+mn-lt"/>
              </a:rPr>
              <a:t> </a:t>
            </a:r>
            <a:br>
              <a:rPr lang="en-US" sz="3200">
                <a:ea typeface="+mn-lt"/>
                <a:cs typeface="+mn-lt"/>
              </a:rPr>
            </a:br>
            <a:r>
              <a:rPr lang="en-US" sz="3200" err="1">
                <a:ea typeface="+mn-lt"/>
                <a:cs typeface="+mn-lt"/>
              </a:rPr>
              <a:t>i</a:t>
            </a:r>
            <a:r>
              <a:rPr lang="en-US" sz="3200">
                <a:ea typeface="+mn-lt"/>
                <a:cs typeface="+mn-lt"/>
              </a:rPr>
              <a:t> </a:t>
            </a:r>
            <a:r>
              <a:rPr lang="en-US" sz="3200" err="1">
                <a:ea typeface="+mn-lt"/>
                <a:cs typeface="+mn-lt"/>
              </a:rPr>
              <a:t>ładunków</a:t>
            </a:r>
            <a:r>
              <a:rPr lang="en-US" sz="3200">
                <a:ea typeface="+mn-lt"/>
                <a:cs typeface="+mn-lt"/>
              </a:rPr>
              <a:t> z </a:t>
            </a:r>
            <a:r>
              <a:rPr lang="en-US" sz="3200" err="1">
                <a:ea typeface="+mn-lt"/>
                <a:cs typeface="+mn-lt"/>
              </a:rPr>
              <a:t>transportu</a:t>
            </a:r>
            <a:r>
              <a:rPr lang="en-US" sz="3200">
                <a:ea typeface="+mn-lt"/>
                <a:cs typeface="+mn-lt"/>
              </a:rPr>
              <a:t> </a:t>
            </a:r>
            <a:br>
              <a:rPr lang="en-US" sz="3200">
                <a:ea typeface="+mn-lt"/>
                <a:cs typeface="+mn-lt"/>
              </a:rPr>
            </a:br>
            <a:r>
              <a:rPr lang="en-US" sz="3200" err="1">
                <a:ea typeface="+mn-lt"/>
                <a:cs typeface="+mn-lt"/>
              </a:rPr>
              <a:t>samochodowego</a:t>
            </a:r>
            <a:r>
              <a:rPr lang="en-US" sz="3200">
                <a:ea typeface="+mn-lt"/>
                <a:cs typeface="+mn-lt"/>
              </a:rPr>
              <a:t> do </a:t>
            </a:r>
            <a:r>
              <a:rPr lang="en-US" sz="3200" err="1">
                <a:ea typeface="+mn-lt"/>
                <a:cs typeface="+mn-lt"/>
              </a:rPr>
              <a:t>gałęzi</a:t>
            </a:r>
            <a:r>
              <a:rPr lang="en-US" sz="3200">
                <a:ea typeface="+mn-lt"/>
                <a:cs typeface="+mn-lt"/>
              </a:rPr>
              <a:t> </a:t>
            </a:r>
            <a:br>
              <a:rPr lang="en-US" sz="3200">
                <a:ea typeface="+mn-lt"/>
                <a:cs typeface="+mn-lt"/>
              </a:rPr>
            </a:br>
            <a:r>
              <a:rPr lang="en-US" sz="3200" err="1">
                <a:ea typeface="+mn-lt"/>
                <a:cs typeface="+mn-lt"/>
              </a:rPr>
              <a:t>transportu</a:t>
            </a:r>
            <a:r>
              <a:rPr lang="en-US" sz="3200">
                <a:ea typeface="+mn-lt"/>
                <a:cs typeface="+mn-lt"/>
              </a:rPr>
              <a:t> </a:t>
            </a:r>
            <a:r>
              <a:rPr lang="en-US" sz="3200" err="1">
                <a:ea typeface="+mn-lt"/>
                <a:cs typeface="+mn-lt"/>
              </a:rPr>
              <a:t>bardziej</a:t>
            </a:r>
            <a:r>
              <a:rPr lang="en-US" sz="3200">
                <a:ea typeface="+mn-lt"/>
                <a:cs typeface="+mn-lt"/>
              </a:rPr>
              <a:t> </a:t>
            </a:r>
            <a:br>
              <a:rPr lang="en-US" sz="3200">
                <a:ea typeface="+mn-lt"/>
                <a:cs typeface="+mn-lt"/>
              </a:rPr>
            </a:br>
            <a:r>
              <a:rPr lang="en-US" sz="3200" err="1">
                <a:ea typeface="+mn-lt"/>
                <a:cs typeface="+mn-lt"/>
              </a:rPr>
              <a:t>przyjaznego</a:t>
            </a:r>
            <a:r>
              <a:rPr lang="en-US" sz="3200">
                <a:ea typeface="+mn-lt"/>
                <a:cs typeface="+mn-lt"/>
              </a:rPr>
              <a:t> </a:t>
            </a:r>
            <a:r>
              <a:rPr lang="en-US" sz="3200" err="1">
                <a:ea typeface="+mn-lt"/>
                <a:cs typeface="+mn-lt"/>
              </a:rPr>
              <a:t>środowisku</a:t>
            </a:r>
            <a:r>
              <a:rPr lang="en-US" sz="3200">
                <a:ea typeface="+mn-lt"/>
                <a:cs typeface="+mn-lt"/>
              </a:rPr>
              <a:t>, </a:t>
            </a:r>
            <a:br>
              <a:rPr lang="en-US" sz="3200">
                <a:ea typeface="+mn-lt"/>
                <a:cs typeface="+mn-lt"/>
              </a:rPr>
            </a:br>
            <a:r>
              <a:rPr lang="en-US" sz="3200" err="1">
                <a:ea typeface="+mn-lt"/>
                <a:cs typeface="+mn-lt"/>
              </a:rPr>
              <a:t>czyli</a:t>
            </a:r>
            <a:r>
              <a:rPr lang="en-US" sz="3200">
                <a:ea typeface="+mn-lt"/>
                <a:cs typeface="+mn-lt"/>
              </a:rPr>
              <a:t> </a:t>
            </a:r>
            <a:r>
              <a:rPr lang="en-US" sz="3200" err="1">
                <a:ea typeface="+mn-lt"/>
                <a:cs typeface="+mn-lt"/>
              </a:rPr>
              <a:t>kształtowanie</a:t>
            </a:r>
            <a:r>
              <a:rPr lang="en-US" sz="3200">
                <a:ea typeface="+mn-lt"/>
                <a:cs typeface="+mn-lt"/>
              </a:rPr>
              <a:t> </a:t>
            </a:r>
            <a:r>
              <a:rPr lang="en-US" sz="3200" err="1">
                <a:ea typeface="+mn-lt"/>
                <a:cs typeface="+mn-lt"/>
              </a:rPr>
              <a:t>racjonalnej</a:t>
            </a:r>
            <a:r>
              <a:rPr lang="en-US" sz="3200">
                <a:ea typeface="+mn-lt"/>
                <a:cs typeface="+mn-lt"/>
              </a:rPr>
              <a:t> </a:t>
            </a:r>
            <a:br>
              <a:rPr lang="en-US" sz="3200">
                <a:ea typeface="+mn-lt"/>
                <a:cs typeface="+mn-lt"/>
              </a:rPr>
            </a:br>
            <a:r>
              <a:rPr lang="en-US" sz="3200" err="1">
                <a:ea typeface="+mn-lt"/>
                <a:cs typeface="+mn-lt"/>
              </a:rPr>
              <a:t>struktury</a:t>
            </a:r>
            <a:r>
              <a:rPr lang="en-US" sz="3200">
                <a:ea typeface="+mn-lt"/>
                <a:cs typeface="+mn-lt"/>
              </a:rPr>
              <a:t> </a:t>
            </a:r>
            <a:r>
              <a:rPr lang="en-US" sz="3200" err="1">
                <a:ea typeface="+mn-lt"/>
                <a:cs typeface="+mn-lt"/>
              </a:rPr>
              <a:t>gałęziowej</a:t>
            </a:r>
            <a:r>
              <a:rPr lang="en-US" sz="3200">
                <a:ea typeface="+mn-lt"/>
                <a:cs typeface="+mn-lt"/>
              </a:rPr>
              <a:t>.</a:t>
            </a:r>
            <a:endParaRPr lang="en-US" sz="3200">
              <a:cs typeface="Calibri"/>
            </a:endParaRPr>
          </a:p>
        </p:txBody>
      </p:sp>
    </p:spTree>
    <p:extLst>
      <p:ext uri="{BB962C8B-B14F-4D97-AF65-F5344CB8AC3E}">
        <p14:creationId xmlns:p14="http://schemas.microsoft.com/office/powerpoint/2010/main" val="2615427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1BA4DF-2BD4-4EC2-B1DB-B27C8AC718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niebo, zewnętrzne, zachód słońca, dzień&#10;&#10;Opis wygenerowany automatycznie">
            <a:extLst>
              <a:ext uri="{FF2B5EF4-FFF2-40B4-BE49-F238E27FC236}">
                <a16:creationId xmlns:a16="http://schemas.microsoft.com/office/drawing/2014/main" id="{1915588F-592C-4527-8F78-781060073B1F}"/>
              </a:ext>
            </a:extLst>
          </p:cNvPr>
          <p:cNvPicPr>
            <a:picLocks noChangeAspect="1"/>
          </p:cNvPicPr>
          <p:nvPr/>
        </p:nvPicPr>
        <p:blipFill rotWithShape="1">
          <a:blip r:embed="rId2"/>
          <a:srcRect l="185" r="8143"/>
          <a:stretch/>
        </p:blipFill>
        <p:spPr>
          <a:xfrm>
            <a:off x="1" y="10"/>
            <a:ext cx="4196496" cy="6857990"/>
          </a:xfrm>
          <a:prstGeom prst="rect">
            <a:avLst/>
          </a:prstGeom>
          <a:effectLst/>
        </p:spPr>
      </p:pic>
      <p:sp>
        <p:nvSpPr>
          <p:cNvPr id="2" name="pole tekstowe 1">
            <a:extLst>
              <a:ext uri="{FF2B5EF4-FFF2-40B4-BE49-F238E27FC236}">
                <a16:creationId xmlns:a16="http://schemas.microsoft.com/office/drawing/2014/main" id="{6473F6D6-4323-492C-8D09-56A87F5635BF}"/>
              </a:ext>
            </a:extLst>
          </p:cNvPr>
          <p:cNvSpPr txBox="1"/>
          <p:nvPr/>
        </p:nvSpPr>
        <p:spPr>
          <a:xfrm>
            <a:off x="4726262" y="2309188"/>
            <a:ext cx="6798539" cy="225310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3600">
                <a:cs typeface="Calibri"/>
              </a:rPr>
              <a:t>2. </a:t>
            </a:r>
            <a:r>
              <a:rPr lang="en-US" sz="3600">
                <a:ea typeface="+mn-lt"/>
                <a:cs typeface="+mn-lt"/>
              </a:rPr>
              <a:t>Wprowadzenie zasady </a:t>
            </a:r>
            <a:r>
              <a:rPr lang="en-US"/>
              <a:t/>
            </a:r>
            <a:br>
              <a:rPr lang="en-US"/>
            </a:br>
            <a:r>
              <a:rPr lang="en-US" sz="3600">
                <a:ea typeface="+mn-lt"/>
                <a:cs typeface="+mn-lt"/>
              </a:rPr>
              <a:t>"zanieczyszczający płaci", </a:t>
            </a:r>
            <a:br>
              <a:rPr lang="en-US" sz="3600">
                <a:ea typeface="+mn-lt"/>
                <a:cs typeface="+mn-lt"/>
              </a:rPr>
            </a:br>
            <a:r>
              <a:rPr lang="en-US" sz="3600">
                <a:ea typeface="+mn-lt"/>
                <a:cs typeface="+mn-lt"/>
              </a:rPr>
              <a:t>czyli pełnego obciążenia sprawców szkód kosztami zewnętrznymi.</a:t>
            </a:r>
            <a:endParaRPr lang="en-US" sz="3600">
              <a:cs typeface="Calibri"/>
            </a:endParaRPr>
          </a:p>
        </p:txBody>
      </p:sp>
    </p:spTree>
    <p:extLst>
      <p:ext uri="{BB962C8B-B14F-4D97-AF65-F5344CB8AC3E}">
        <p14:creationId xmlns:p14="http://schemas.microsoft.com/office/powerpoint/2010/main" val="230045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972852CB-70D3-402B-ACCD-FE86CC2049B2}"/>
              </a:ext>
            </a:extLst>
          </p:cNvPr>
          <p:cNvSpPr txBox="1"/>
          <p:nvPr/>
        </p:nvSpPr>
        <p:spPr>
          <a:xfrm>
            <a:off x="421257" y="1236996"/>
            <a:ext cx="4158858" cy="437969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200">
                <a:ea typeface="+mn-lt"/>
                <a:cs typeface="+mn-lt"/>
              </a:rPr>
              <a:t>3. Eliminacji </a:t>
            </a:r>
            <a:br>
              <a:rPr lang="en-US" sz="3200">
                <a:ea typeface="+mn-lt"/>
                <a:cs typeface="+mn-lt"/>
              </a:rPr>
            </a:br>
            <a:r>
              <a:rPr lang="en-US" sz="3200">
                <a:ea typeface="+mn-lt"/>
                <a:cs typeface="+mn-lt"/>
              </a:rPr>
              <a:t>zanieczyszczeń i hałasu </a:t>
            </a:r>
            <a:br>
              <a:rPr lang="en-US" sz="3200">
                <a:ea typeface="+mn-lt"/>
                <a:cs typeface="+mn-lt"/>
              </a:rPr>
            </a:br>
            <a:r>
              <a:rPr lang="en-US" sz="3200">
                <a:ea typeface="+mn-lt"/>
                <a:cs typeface="+mn-lt"/>
              </a:rPr>
              <a:t>"u źródeł", </a:t>
            </a:r>
            <a:br>
              <a:rPr lang="en-US" sz="3200">
                <a:ea typeface="+mn-lt"/>
                <a:cs typeface="+mn-lt"/>
              </a:rPr>
            </a:br>
            <a:r>
              <a:rPr lang="en-US" sz="3200">
                <a:ea typeface="+mn-lt"/>
                <a:cs typeface="+mn-lt"/>
              </a:rPr>
              <a:t>czyli wprowadzeniu </a:t>
            </a:r>
            <a:br>
              <a:rPr lang="en-US" sz="3200">
                <a:ea typeface="+mn-lt"/>
                <a:cs typeface="+mn-lt"/>
              </a:rPr>
            </a:br>
            <a:r>
              <a:rPr lang="en-US" sz="3200">
                <a:ea typeface="+mn-lt"/>
                <a:cs typeface="+mn-lt"/>
              </a:rPr>
              <a:t>instrumentów </a:t>
            </a:r>
            <a:br>
              <a:rPr lang="en-US" sz="3200">
                <a:ea typeface="+mn-lt"/>
                <a:cs typeface="+mn-lt"/>
              </a:rPr>
            </a:br>
            <a:r>
              <a:rPr lang="en-US" sz="3200">
                <a:ea typeface="+mn-lt"/>
                <a:cs typeface="+mn-lt"/>
              </a:rPr>
              <a:t>wpływających </a:t>
            </a:r>
            <a:br>
              <a:rPr lang="en-US" sz="3200">
                <a:ea typeface="+mn-lt"/>
                <a:cs typeface="+mn-lt"/>
              </a:rPr>
            </a:br>
            <a:r>
              <a:rPr lang="en-US" sz="3200">
                <a:ea typeface="+mn-lt"/>
                <a:cs typeface="+mn-lt"/>
              </a:rPr>
              <a:t>na unowocześnienie </a:t>
            </a:r>
            <a:br>
              <a:rPr lang="en-US" sz="3200">
                <a:ea typeface="+mn-lt"/>
                <a:cs typeface="+mn-lt"/>
              </a:rPr>
            </a:br>
            <a:r>
              <a:rPr lang="en-US" sz="3200">
                <a:ea typeface="+mn-lt"/>
                <a:cs typeface="+mn-lt"/>
              </a:rPr>
              <a:t>techniczne pojazdów, </a:t>
            </a:r>
            <a:br>
              <a:rPr lang="en-US" sz="3200">
                <a:ea typeface="+mn-lt"/>
                <a:cs typeface="+mn-lt"/>
              </a:rPr>
            </a:br>
            <a:r>
              <a:rPr lang="en-US" sz="3200" err="1">
                <a:ea typeface="+mn-lt"/>
                <a:cs typeface="+mn-lt"/>
              </a:rPr>
              <a:t>paliw</a:t>
            </a:r>
            <a:r>
              <a:rPr lang="en-US" sz="3200">
                <a:ea typeface="+mn-lt"/>
                <a:cs typeface="+mn-lt"/>
              </a:rPr>
              <a:t> </a:t>
            </a:r>
            <a:r>
              <a:rPr lang="en-US" sz="3200" err="1">
                <a:ea typeface="+mn-lt"/>
                <a:cs typeface="+mn-lt"/>
              </a:rPr>
              <a:t>i</a:t>
            </a:r>
            <a:r>
              <a:rPr lang="en-US" sz="3200">
                <a:ea typeface="+mn-lt"/>
                <a:cs typeface="+mn-lt"/>
              </a:rPr>
              <a:t> </a:t>
            </a:r>
            <a:r>
              <a:rPr lang="en-US" sz="3200" err="1">
                <a:ea typeface="+mn-lt"/>
                <a:cs typeface="+mn-lt"/>
              </a:rPr>
              <a:t>infrastruktury</a:t>
            </a:r>
            <a:r>
              <a:rPr lang="en-US" sz="3200">
                <a:ea typeface="+mn-lt"/>
                <a:cs typeface="+mn-lt"/>
              </a:rPr>
              <a:t>.</a:t>
            </a:r>
            <a:endParaRPr lang="pl-PL" sz="3200"/>
          </a:p>
        </p:txBody>
      </p:sp>
      <p:pic>
        <p:nvPicPr>
          <p:cNvPr id="4" name="Obraz 4" descr="Obraz zawierający tekst, stacja, platforma, droga&#10;&#10;Opis wygenerowany automatycznie">
            <a:extLst>
              <a:ext uri="{FF2B5EF4-FFF2-40B4-BE49-F238E27FC236}">
                <a16:creationId xmlns:a16="http://schemas.microsoft.com/office/drawing/2014/main" id="{090F12A8-6E45-4632-B9D6-2E383C8E865E}"/>
              </a:ext>
            </a:extLst>
          </p:cNvPr>
          <p:cNvPicPr>
            <a:picLocks noChangeAspect="1"/>
          </p:cNvPicPr>
          <p:nvPr/>
        </p:nvPicPr>
        <p:blipFill rotWithShape="1">
          <a:blip r:embed="rId2"/>
          <a:srcRect t="9832" r="2" b="13774"/>
          <a:stretch/>
        </p:blipFill>
        <p:spPr>
          <a:xfrm>
            <a:off x="5010386" y="10"/>
            <a:ext cx="7181613" cy="6857990"/>
          </a:xfrm>
          <a:prstGeom prst="rect">
            <a:avLst/>
          </a:prstGeom>
          <a:effectLst/>
        </p:spPr>
      </p:pic>
    </p:spTree>
    <p:extLst>
      <p:ext uri="{BB962C8B-B14F-4D97-AF65-F5344CB8AC3E}">
        <p14:creationId xmlns:p14="http://schemas.microsoft.com/office/powerpoint/2010/main" val="163139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5C40ACEC-B454-4044-9D4E-BFDF320480F0}"/>
              </a:ext>
            </a:extLst>
          </p:cNvPr>
          <p:cNvSpPr txBox="1"/>
          <p:nvPr/>
        </p:nvSpPr>
        <p:spPr>
          <a:xfrm>
            <a:off x="614424" y="4781044"/>
            <a:ext cx="5749483" cy="137028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4800" err="1">
                <a:latin typeface="Calibri Light"/>
                <a:cs typeface="Calibri Light"/>
              </a:rPr>
              <a:t>Wpływ</a:t>
            </a:r>
            <a:r>
              <a:rPr lang="en-US" sz="4800">
                <a:latin typeface="Calibri Light"/>
                <a:cs typeface="Calibri Light"/>
              </a:rPr>
              <a:t> </a:t>
            </a:r>
            <a:r>
              <a:rPr lang="en-US" sz="4800" err="1">
                <a:latin typeface="Calibri Light"/>
                <a:cs typeface="Calibri Light"/>
              </a:rPr>
              <a:t>turystyki</a:t>
            </a:r>
            <a:r>
              <a:rPr lang="en-US" sz="4800">
                <a:latin typeface="Calibri Light"/>
                <a:cs typeface="Calibri Light"/>
              </a:rPr>
              <a:t> </a:t>
            </a:r>
            <a:r>
              <a:rPr lang="en-US" sz="4800">
                <a:latin typeface="Calibri Light"/>
              </a:rPr>
              <a:t/>
            </a:r>
            <a:br>
              <a:rPr lang="en-US" sz="4800">
                <a:latin typeface="Calibri Light"/>
              </a:rPr>
            </a:br>
            <a:r>
              <a:rPr lang="en-US" sz="4800" err="1">
                <a:latin typeface="Calibri Light"/>
                <a:cs typeface="Calibri Light"/>
              </a:rPr>
              <a:t>na</a:t>
            </a:r>
            <a:r>
              <a:rPr lang="en-US" sz="4800">
                <a:latin typeface="Calibri Light"/>
                <a:cs typeface="Calibri Light"/>
              </a:rPr>
              <a:t> </a:t>
            </a:r>
            <a:r>
              <a:rPr lang="en-US" sz="4800" err="1">
                <a:latin typeface="Calibri Light"/>
                <a:cs typeface="Calibri Light"/>
              </a:rPr>
              <a:t>środowisko</a:t>
            </a:r>
            <a:endParaRPr lang="en-US" sz="4800">
              <a:latin typeface="Calibri Light"/>
              <a:cs typeface="Calibri Light"/>
            </a:endParaRPr>
          </a:p>
        </p:txBody>
      </p:sp>
      <p:pic>
        <p:nvPicPr>
          <p:cNvPr id="5" name="Obraz 5" descr="Obraz zawierający drzewo, zewnętrzne, roślina, dłoń&#10;&#10;Opis wygenerowany automatycznie">
            <a:extLst>
              <a:ext uri="{FF2B5EF4-FFF2-40B4-BE49-F238E27FC236}">
                <a16:creationId xmlns:a16="http://schemas.microsoft.com/office/drawing/2014/main" id="{E125A663-C2FF-4799-837A-A5580CDD56DC}"/>
              </a:ext>
            </a:extLst>
          </p:cNvPr>
          <p:cNvPicPr>
            <a:picLocks noChangeAspect="1"/>
          </p:cNvPicPr>
          <p:nvPr/>
        </p:nvPicPr>
        <p:blipFill rotWithShape="1">
          <a:blip r:embed="rId2"/>
          <a:srcRect t="7989" r="2"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93880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684D3C3A-8429-4996-AE13-EE7E7044D51D}"/>
              </a:ext>
            </a:extLst>
          </p:cNvPr>
          <p:cNvSpPr txBox="1"/>
          <p:nvPr/>
        </p:nvSpPr>
        <p:spPr>
          <a:xfrm>
            <a:off x="605993" y="4553401"/>
            <a:ext cx="4620584" cy="159408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800" dirty="0" err="1">
                <a:latin typeface="+mj-lt"/>
                <a:ea typeface="+mj-ea"/>
                <a:cs typeface="+mj-cs"/>
              </a:rPr>
              <a:t>Wpływ</a:t>
            </a:r>
            <a:r>
              <a:rPr lang="en-US" sz="4800" dirty="0">
                <a:latin typeface="+mj-lt"/>
                <a:ea typeface="+mj-ea"/>
                <a:cs typeface="+mj-cs"/>
              </a:rPr>
              <a:t> </a:t>
            </a:r>
            <a:r>
              <a:rPr lang="en-US" sz="4800" dirty="0" err="1">
                <a:latin typeface="+mj-lt"/>
                <a:ea typeface="+mj-ea"/>
                <a:cs typeface="+mj-cs"/>
              </a:rPr>
              <a:t>transportu</a:t>
            </a:r>
            <a:r>
              <a:rPr lang="en-US" sz="4800" dirty="0">
                <a:latin typeface="+mj-lt"/>
                <a:ea typeface="+mj-ea"/>
                <a:cs typeface="+mj-cs"/>
              </a:rPr>
              <a:t> </a:t>
            </a:r>
            <a:r>
              <a:rPr lang="en-US" sz="4800" dirty="0" err="1">
                <a:latin typeface="+mj-lt"/>
                <a:ea typeface="+mj-ea"/>
                <a:cs typeface="+mj-cs"/>
              </a:rPr>
              <a:t>na</a:t>
            </a:r>
            <a:r>
              <a:rPr lang="en-US" sz="4800" dirty="0">
                <a:latin typeface="+mj-lt"/>
                <a:ea typeface="+mj-ea"/>
                <a:cs typeface="+mj-cs"/>
              </a:rPr>
              <a:t> </a:t>
            </a:r>
            <a:r>
              <a:rPr lang="pl-PL" sz="4800" dirty="0">
                <a:latin typeface="+mj-lt"/>
                <a:ea typeface="+mj-ea"/>
                <a:cs typeface="+mj-cs"/>
              </a:rPr>
              <a:t>środowisko</a:t>
            </a:r>
            <a:endParaRPr lang="pl-PL" sz="4800" dirty="0">
              <a:latin typeface="+mj-lt"/>
              <a:ea typeface="+mj-ea"/>
              <a:cs typeface="Calibri Light"/>
            </a:endParaRPr>
          </a:p>
        </p:txBody>
      </p:sp>
      <p:pic>
        <p:nvPicPr>
          <p:cNvPr id="4" name="Obraz 4" descr="Obraz zawierający góra, zewnętrzne, niebo, trawa&#10;&#10;Opis wygenerowany automatycznie">
            <a:extLst>
              <a:ext uri="{FF2B5EF4-FFF2-40B4-BE49-F238E27FC236}">
                <a16:creationId xmlns:a16="http://schemas.microsoft.com/office/drawing/2014/main" id="{1C6BDC23-5157-47E9-AEA4-687C24006958}"/>
              </a:ext>
            </a:extLst>
          </p:cNvPr>
          <p:cNvPicPr>
            <a:picLocks noChangeAspect="1"/>
          </p:cNvPicPr>
          <p:nvPr/>
        </p:nvPicPr>
        <p:blipFill rotWithShape="1">
          <a:blip r:embed="rId2"/>
          <a:srcRect l="3502" r="955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40360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9192C51-B764-4A9B-9587-5EF8B628B8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70230890-BD02-49B8-8994-ABE8544CC594}"/>
              </a:ext>
            </a:extLst>
          </p:cNvPr>
          <p:cNvSpPr txBox="1"/>
          <p:nvPr/>
        </p:nvSpPr>
        <p:spPr>
          <a:xfrm>
            <a:off x="216618" y="548252"/>
            <a:ext cx="5759576" cy="37224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800" b="1" err="1"/>
              <a:t>Środowisko</a:t>
            </a:r>
            <a:r>
              <a:rPr lang="en-US" sz="2800" b="1"/>
              <a:t> </a:t>
            </a:r>
            <a:r>
              <a:rPr lang="en-US" sz="2800" b="1" err="1"/>
              <a:t>przyrodnicze</a:t>
            </a:r>
            <a:r>
              <a:rPr lang="en-US" sz="2800"/>
              <a:t> </a:t>
            </a:r>
            <a:br>
              <a:rPr lang="en-US" sz="2800"/>
            </a:br>
            <a:r>
              <a:rPr lang="en-US" sz="2800"/>
              <a:t>bezpośrednio łączy się z ruchem turystycznym. Uprawiając turystykę, korzystając z dóbr przyrody (rzeki, jeziora, morza, pola, lasy, góry), które decydują o atrakcyjności podróży odnajdujemy w środowisku przyrodniczym różnorodne korzyści, wartości potrzebne w życiu. Kontakt z przyrodą jest także sposobem na zagospodarowanie wolnego czasu. Uczestnictwo w turystyce ma przypominać o tym, że należy dbać o środowisko przyrodnicze i je chronić.</a:t>
            </a:r>
            <a:endParaRPr lang="pl-PL" sz="2800">
              <a:cs typeface="Calibri"/>
            </a:endParaRPr>
          </a:p>
        </p:txBody>
      </p:sp>
      <p:pic>
        <p:nvPicPr>
          <p:cNvPr id="5" name="Obraz 5">
            <a:extLst>
              <a:ext uri="{FF2B5EF4-FFF2-40B4-BE49-F238E27FC236}">
                <a16:creationId xmlns:a16="http://schemas.microsoft.com/office/drawing/2014/main" id="{9A545C68-54D9-4362-8C51-D201A987F749}"/>
              </a:ext>
            </a:extLst>
          </p:cNvPr>
          <p:cNvPicPr>
            <a:picLocks noChangeAspect="1"/>
          </p:cNvPicPr>
          <p:nvPr/>
        </p:nvPicPr>
        <p:blipFill rotWithShape="1">
          <a:blip r:embed="rId2"/>
          <a:srcRect t="2891" r="-2" b="-2"/>
          <a:stretch/>
        </p:blipFill>
        <p:spPr>
          <a:xfrm>
            <a:off x="6189155" y="10"/>
            <a:ext cx="6002844" cy="6857990"/>
          </a:xfrm>
          <a:prstGeom prst="rect">
            <a:avLst/>
          </a:prstGeom>
          <a:effectLst/>
        </p:spPr>
      </p:pic>
      <p:sp>
        <p:nvSpPr>
          <p:cNvPr id="6" name="pole tekstowe 5">
            <a:extLst>
              <a:ext uri="{FF2B5EF4-FFF2-40B4-BE49-F238E27FC236}">
                <a16:creationId xmlns:a16="http://schemas.microsoft.com/office/drawing/2014/main" id="{BD2215D8-0844-44D0-8558-809658BA8FEE}"/>
              </a:ext>
            </a:extLst>
          </p:cNvPr>
          <p:cNvSpPr txBox="1"/>
          <p:nvPr/>
        </p:nvSpPr>
        <p:spPr>
          <a:xfrm>
            <a:off x="6642538" y="99848"/>
            <a:ext cx="5554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1F1A17"/>
              </a:solidFill>
              <a:latin typeface="Roboto"/>
            </a:endParaRPr>
          </a:p>
        </p:txBody>
      </p:sp>
    </p:spTree>
    <p:extLst>
      <p:ext uri="{BB962C8B-B14F-4D97-AF65-F5344CB8AC3E}">
        <p14:creationId xmlns:p14="http://schemas.microsoft.com/office/powerpoint/2010/main" val="214063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F66CB0-1AD6-4D8C-BE70-897ADA64FE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C3B26D-D43F-467B-B943-E20A45E78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799"/>
            <a:ext cx="6802718" cy="54864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2B73AAE3-AAC7-4B76-B646-E6834B948B5E}"/>
              </a:ext>
            </a:extLst>
          </p:cNvPr>
          <p:cNvSpPr txBox="1"/>
          <p:nvPr/>
        </p:nvSpPr>
        <p:spPr>
          <a:xfrm>
            <a:off x="838543" y="1121396"/>
            <a:ext cx="6389536" cy="315602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a:solidFill>
                  <a:srgbClr val="595959"/>
                </a:solidFill>
              </a:rPr>
              <a:t>Najbardziej dotkliwie odczuwają skutki obciążenia turystyką:​</a:t>
            </a:r>
            <a:endParaRPr lang="en-US" sz="2400">
              <a:solidFill>
                <a:srgbClr val="595959"/>
              </a:solidFill>
              <a:cs typeface="Calibri"/>
            </a:endParaRPr>
          </a:p>
          <a:p>
            <a:pPr indent="-228600">
              <a:lnSpc>
                <a:spcPct val="90000"/>
              </a:lnSpc>
              <a:spcAft>
                <a:spcPts val="600"/>
              </a:spcAft>
              <a:buFont typeface="Arial" panose="020B0604020202020204" pitchFamily="34" charset="0"/>
              <a:buChar char="•"/>
            </a:pPr>
            <a:r>
              <a:rPr lang="en-US" sz="2400">
                <a:solidFill>
                  <a:srgbClr val="595959"/>
                </a:solidFill>
              </a:rPr>
              <a:t> </a:t>
            </a:r>
            <a:r>
              <a:rPr lang="en-US" sz="2400" err="1">
                <a:solidFill>
                  <a:srgbClr val="595959"/>
                </a:solidFill>
              </a:rPr>
              <a:t>obszary</a:t>
            </a:r>
            <a:r>
              <a:rPr lang="en-US" sz="2400">
                <a:solidFill>
                  <a:srgbClr val="595959"/>
                </a:solidFill>
              </a:rPr>
              <a:t> </a:t>
            </a:r>
            <a:r>
              <a:rPr lang="en-US" sz="2400" err="1">
                <a:solidFill>
                  <a:srgbClr val="595959"/>
                </a:solidFill>
              </a:rPr>
              <a:t>nadmorskie</a:t>
            </a:r>
            <a:r>
              <a:rPr lang="en-US" sz="2400">
                <a:solidFill>
                  <a:srgbClr val="595959"/>
                </a:solidFill>
              </a:rPr>
              <a:t> (</a:t>
            </a:r>
            <a:r>
              <a:rPr lang="en-US" sz="2400" err="1">
                <a:solidFill>
                  <a:srgbClr val="595959"/>
                </a:solidFill>
              </a:rPr>
              <a:t>wyspy</a:t>
            </a:r>
            <a:r>
              <a:rPr lang="en-US" sz="2400">
                <a:solidFill>
                  <a:srgbClr val="595959"/>
                </a:solidFill>
              </a:rPr>
              <a:t>, </a:t>
            </a:r>
            <a:r>
              <a:rPr lang="en-US" sz="2400" err="1">
                <a:solidFill>
                  <a:srgbClr val="595959"/>
                </a:solidFill>
              </a:rPr>
              <a:t>wody</a:t>
            </a:r>
            <a:r>
              <a:rPr lang="en-US" sz="2400">
                <a:solidFill>
                  <a:srgbClr val="595959"/>
                </a:solidFill>
              </a:rPr>
              <a:t> </a:t>
            </a:r>
            <a:r>
              <a:rPr lang="en-US"/>
              <a:t/>
            </a:r>
            <a:br>
              <a:rPr lang="en-US"/>
            </a:br>
            <a:r>
              <a:rPr lang="en-US" sz="2400" err="1">
                <a:solidFill>
                  <a:srgbClr val="595959"/>
                </a:solidFill>
              </a:rPr>
              <a:t>przybrzeżne</a:t>
            </a:r>
            <a:r>
              <a:rPr lang="en-US" sz="2400">
                <a:solidFill>
                  <a:srgbClr val="595959"/>
                </a:solidFill>
              </a:rPr>
              <a:t>, </a:t>
            </a:r>
            <a:r>
              <a:rPr lang="en-US" sz="2400" err="1">
                <a:solidFill>
                  <a:srgbClr val="595959"/>
                </a:solidFill>
              </a:rPr>
              <a:t>rafy</a:t>
            </a:r>
            <a:r>
              <a:rPr lang="en-US" sz="2400">
                <a:solidFill>
                  <a:srgbClr val="595959"/>
                </a:solidFill>
              </a:rPr>
              <a:t> </a:t>
            </a:r>
            <a:r>
              <a:rPr lang="en-US" sz="2400" err="1">
                <a:solidFill>
                  <a:srgbClr val="595959"/>
                </a:solidFill>
              </a:rPr>
              <a:t>koralowe</a:t>
            </a:r>
            <a:r>
              <a:rPr lang="en-US" sz="2400">
                <a:solidFill>
                  <a:srgbClr val="595959"/>
                </a:solidFill>
              </a:rPr>
              <a:t>, </a:t>
            </a:r>
            <a:r>
              <a:rPr lang="en-US" sz="2400" err="1">
                <a:solidFill>
                  <a:srgbClr val="595959"/>
                </a:solidFill>
              </a:rPr>
              <a:t>laguny</a:t>
            </a:r>
            <a:r>
              <a:rPr lang="en-US" sz="2400">
                <a:solidFill>
                  <a:srgbClr val="595959"/>
                </a:solidFill>
              </a:rPr>
              <a:t>, </a:t>
            </a:r>
            <a:r>
              <a:rPr lang="en-US" sz="2400" err="1">
                <a:solidFill>
                  <a:srgbClr val="595959"/>
                </a:solidFill>
              </a:rPr>
              <a:t>namorzyny</a:t>
            </a:r>
            <a:r>
              <a:rPr lang="en-US" sz="2400">
                <a:solidFill>
                  <a:srgbClr val="595959"/>
                </a:solidFill>
              </a:rPr>
              <a:t>, </a:t>
            </a:r>
            <a:r>
              <a:rPr lang="en-US" sz="2400">
                <a:cs typeface="Calibri"/>
              </a:rPr>
              <a:t/>
            </a:r>
            <a:br>
              <a:rPr lang="en-US" sz="2400">
                <a:cs typeface="Calibri"/>
              </a:rPr>
            </a:br>
            <a:r>
              <a:rPr lang="en-US" sz="2400" err="1">
                <a:solidFill>
                  <a:srgbClr val="595959"/>
                </a:solidFill>
              </a:rPr>
              <a:t>plaże</a:t>
            </a:r>
            <a:r>
              <a:rPr lang="en-US" sz="2400">
                <a:solidFill>
                  <a:srgbClr val="595959"/>
                </a:solidFill>
              </a:rPr>
              <a:t> </a:t>
            </a:r>
            <a:r>
              <a:rPr lang="en-US" sz="2400" err="1">
                <a:solidFill>
                  <a:srgbClr val="595959"/>
                </a:solidFill>
              </a:rPr>
              <a:t>i</a:t>
            </a:r>
            <a:r>
              <a:rPr lang="en-US" sz="2400">
                <a:solidFill>
                  <a:srgbClr val="595959"/>
                </a:solidFill>
              </a:rPr>
              <a:t> </a:t>
            </a:r>
            <a:r>
              <a:rPr lang="en-US" sz="2400" err="1">
                <a:solidFill>
                  <a:srgbClr val="595959"/>
                </a:solidFill>
              </a:rPr>
              <a:t>wydmy</a:t>
            </a:r>
            <a:r>
              <a:rPr lang="en-US" sz="2400">
                <a:solidFill>
                  <a:srgbClr val="595959"/>
                </a:solidFill>
              </a:rPr>
              <a:t>),​</a:t>
            </a:r>
            <a:endParaRPr lang="en-US" sz="2400">
              <a:solidFill>
                <a:srgbClr val="595959"/>
              </a:solidFill>
              <a:cs typeface="Calibri"/>
            </a:endParaRPr>
          </a:p>
          <a:p>
            <a:pPr indent="-228600">
              <a:lnSpc>
                <a:spcPct val="90000"/>
              </a:lnSpc>
              <a:spcAft>
                <a:spcPts val="600"/>
              </a:spcAft>
              <a:buFont typeface="Arial" panose="020B0604020202020204" pitchFamily="34" charset="0"/>
              <a:buChar char="•"/>
            </a:pPr>
            <a:r>
              <a:rPr lang="en-US" sz="2400">
                <a:solidFill>
                  <a:srgbClr val="595959"/>
                </a:solidFill>
              </a:rPr>
              <a:t> </a:t>
            </a:r>
            <a:r>
              <a:rPr lang="en-US" sz="2400" err="1">
                <a:solidFill>
                  <a:srgbClr val="595959"/>
                </a:solidFill>
              </a:rPr>
              <a:t>obszary</a:t>
            </a:r>
            <a:r>
              <a:rPr lang="en-US" sz="2400">
                <a:solidFill>
                  <a:srgbClr val="595959"/>
                </a:solidFill>
              </a:rPr>
              <a:t> </a:t>
            </a:r>
            <a:r>
              <a:rPr lang="en-US" sz="2400" err="1">
                <a:solidFill>
                  <a:srgbClr val="595959"/>
                </a:solidFill>
              </a:rPr>
              <a:t>wysokogórskie</a:t>
            </a:r>
            <a:r>
              <a:rPr lang="en-US" sz="2400">
                <a:solidFill>
                  <a:srgbClr val="595959"/>
                </a:solidFill>
              </a:rPr>
              <a:t>,</a:t>
            </a:r>
            <a:endParaRPr lang="en-US" sz="2400">
              <a:solidFill>
                <a:srgbClr val="595959"/>
              </a:solidFill>
              <a:cs typeface="Calibri"/>
            </a:endParaRPr>
          </a:p>
          <a:p>
            <a:pPr indent="-228600">
              <a:lnSpc>
                <a:spcPct val="90000"/>
              </a:lnSpc>
              <a:spcAft>
                <a:spcPts val="600"/>
              </a:spcAft>
              <a:buFont typeface="Arial" panose="020B0604020202020204" pitchFamily="34" charset="0"/>
              <a:buChar char="•"/>
            </a:pPr>
            <a:r>
              <a:rPr lang="en-US" sz="2400">
                <a:solidFill>
                  <a:srgbClr val="595959"/>
                </a:solidFill>
              </a:rPr>
              <a:t> </a:t>
            </a:r>
            <a:r>
              <a:rPr lang="en-US" sz="2400" err="1">
                <a:solidFill>
                  <a:srgbClr val="595959"/>
                </a:solidFill>
              </a:rPr>
              <a:t>ekosystemy</a:t>
            </a:r>
            <a:r>
              <a:rPr lang="en-US" sz="2400">
                <a:solidFill>
                  <a:srgbClr val="595959"/>
                </a:solidFill>
              </a:rPr>
              <a:t> </a:t>
            </a:r>
            <a:r>
              <a:rPr lang="en-US" sz="2400" err="1">
                <a:solidFill>
                  <a:srgbClr val="595959"/>
                </a:solidFill>
              </a:rPr>
              <a:t>słodkowodne</a:t>
            </a:r>
            <a:r>
              <a:rPr lang="en-US" sz="2400">
                <a:solidFill>
                  <a:srgbClr val="595959"/>
                </a:solidFill>
              </a:rPr>
              <a:t> (</a:t>
            </a:r>
            <a:r>
              <a:rPr lang="en-US" sz="2400" err="1">
                <a:solidFill>
                  <a:srgbClr val="595959"/>
                </a:solidFill>
              </a:rPr>
              <a:t>stawy</a:t>
            </a:r>
            <a:r>
              <a:rPr lang="en-US" sz="2400">
                <a:solidFill>
                  <a:srgbClr val="595959"/>
                </a:solidFill>
              </a:rPr>
              <a:t>, </a:t>
            </a:r>
            <a:r>
              <a:rPr lang="en-US" sz="2400" err="1">
                <a:solidFill>
                  <a:srgbClr val="595959"/>
                </a:solidFill>
              </a:rPr>
              <a:t>jeziora</a:t>
            </a:r>
            <a:r>
              <a:rPr lang="en-US" sz="2400">
                <a:solidFill>
                  <a:srgbClr val="595959"/>
                </a:solidFill>
              </a:rPr>
              <a:t>, bagna).​</a:t>
            </a:r>
            <a:endParaRPr lang="en-US" sz="2400">
              <a:solidFill>
                <a:srgbClr val="595959"/>
              </a:solidFill>
              <a:cs typeface="Calibri"/>
            </a:endParaRPr>
          </a:p>
          <a:p>
            <a:pPr>
              <a:lnSpc>
                <a:spcPct val="90000"/>
              </a:lnSpc>
              <a:spcAft>
                <a:spcPts val="600"/>
              </a:spcAft>
            </a:pPr>
            <a:r>
              <a:rPr lang="en-US" sz="2400">
                <a:solidFill>
                  <a:srgbClr val="595959"/>
                </a:solidFill>
              </a:rPr>
              <a:t>W </a:t>
            </a:r>
            <a:r>
              <a:rPr lang="en-US" sz="2400" err="1">
                <a:solidFill>
                  <a:srgbClr val="595959"/>
                </a:solidFill>
              </a:rPr>
              <a:t>Europie</a:t>
            </a:r>
            <a:r>
              <a:rPr lang="en-US" sz="2400">
                <a:solidFill>
                  <a:srgbClr val="595959"/>
                </a:solidFill>
              </a:rPr>
              <a:t> </a:t>
            </a:r>
            <a:r>
              <a:rPr lang="en-US" sz="2400" err="1">
                <a:solidFill>
                  <a:srgbClr val="595959"/>
                </a:solidFill>
              </a:rPr>
              <a:t>regionami</a:t>
            </a:r>
            <a:r>
              <a:rPr lang="en-US" sz="2400">
                <a:solidFill>
                  <a:srgbClr val="595959"/>
                </a:solidFill>
              </a:rPr>
              <a:t>, </a:t>
            </a:r>
            <a:r>
              <a:rPr lang="en-US" sz="2400" err="1">
                <a:solidFill>
                  <a:srgbClr val="595959"/>
                </a:solidFill>
              </a:rPr>
              <a:t>które</a:t>
            </a:r>
            <a:r>
              <a:rPr lang="en-US" sz="2400">
                <a:solidFill>
                  <a:srgbClr val="595959"/>
                </a:solidFill>
              </a:rPr>
              <a:t> </a:t>
            </a:r>
            <a:r>
              <a:rPr lang="en-US" sz="2400" err="1">
                <a:solidFill>
                  <a:srgbClr val="595959"/>
                </a:solidFill>
              </a:rPr>
              <a:t>najsilniej</a:t>
            </a:r>
            <a:r>
              <a:rPr lang="en-US" sz="2400">
                <a:solidFill>
                  <a:srgbClr val="595959"/>
                </a:solidFill>
              </a:rPr>
              <a:t> </a:t>
            </a:r>
            <a:r>
              <a:rPr lang="en-US" sz="2400"/>
              <a:t/>
            </a:r>
            <a:br>
              <a:rPr lang="en-US" sz="2400"/>
            </a:br>
            <a:r>
              <a:rPr lang="en-US" sz="2400" err="1">
                <a:solidFill>
                  <a:srgbClr val="595959"/>
                </a:solidFill>
              </a:rPr>
              <a:t>doświadczyły</a:t>
            </a:r>
            <a:r>
              <a:rPr lang="en-US" sz="2400">
                <a:solidFill>
                  <a:srgbClr val="595959"/>
                </a:solidFill>
              </a:rPr>
              <a:t> </a:t>
            </a:r>
            <a:r>
              <a:rPr lang="en-US" sz="2400" err="1">
                <a:solidFill>
                  <a:srgbClr val="595959"/>
                </a:solidFill>
              </a:rPr>
              <a:t>i</a:t>
            </a:r>
            <a:r>
              <a:rPr lang="en-US" sz="2400">
                <a:solidFill>
                  <a:srgbClr val="595959"/>
                </a:solidFill>
              </a:rPr>
              <a:t> </a:t>
            </a:r>
            <a:r>
              <a:rPr lang="en-US" sz="2400" err="1">
                <a:solidFill>
                  <a:srgbClr val="595959"/>
                </a:solidFill>
              </a:rPr>
              <a:t>wciąż</a:t>
            </a:r>
            <a:r>
              <a:rPr lang="en-US" sz="2400">
                <a:solidFill>
                  <a:srgbClr val="595959"/>
                </a:solidFill>
              </a:rPr>
              <a:t> </a:t>
            </a:r>
            <a:r>
              <a:rPr lang="en-US" sz="2400" err="1">
                <a:solidFill>
                  <a:srgbClr val="595959"/>
                </a:solidFill>
              </a:rPr>
              <a:t>odczuwają</a:t>
            </a:r>
            <a:r>
              <a:rPr lang="en-US" sz="2400">
                <a:solidFill>
                  <a:srgbClr val="595959"/>
                </a:solidFill>
              </a:rPr>
              <a:t> </a:t>
            </a:r>
            <a:r>
              <a:rPr lang="en-US" sz="2400" err="1">
                <a:solidFill>
                  <a:srgbClr val="595959"/>
                </a:solidFill>
              </a:rPr>
              <a:t>skutki</a:t>
            </a:r>
            <a:r>
              <a:rPr lang="en-US" sz="2400">
                <a:solidFill>
                  <a:srgbClr val="595959"/>
                </a:solidFill>
              </a:rPr>
              <a:t> </a:t>
            </a:r>
            <a:br>
              <a:rPr lang="en-US" sz="2400">
                <a:solidFill>
                  <a:srgbClr val="595959"/>
                </a:solidFill>
              </a:rPr>
            </a:br>
            <a:r>
              <a:rPr lang="en-US" sz="2400" err="1">
                <a:solidFill>
                  <a:srgbClr val="595959"/>
                </a:solidFill>
              </a:rPr>
              <a:t>ekologicznych</a:t>
            </a:r>
            <a:r>
              <a:rPr lang="en-US" sz="2400">
                <a:solidFill>
                  <a:srgbClr val="595959"/>
                </a:solidFill>
              </a:rPr>
              <a:t> </a:t>
            </a:r>
            <a:r>
              <a:rPr lang="en-US" sz="2400" err="1">
                <a:solidFill>
                  <a:srgbClr val="595959"/>
                </a:solidFill>
              </a:rPr>
              <a:t>zagrożeń</a:t>
            </a:r>
            <a:r>
              <a:rPr lang="en-US" sz="2400">
                <a:solidFill>
                  <a:srgbClr val="595959"/>
                </a:solidFill>
              </a:rPr>
              <a:t> </a:t>
            </a:r>
            <a:r>
              <a:rPr lang="en-US" sz="2400" err="1">
                <a:solidFill>
                  <a:srgbClr val="595959"/>
                </a:solidFill>
              </a:rPr>
              <a:t>związanych</a:t>
            </a:r>
            <a:r>
              <a:rPr lang="en-US" sz="2400">
                <a:solidFill>
                  <a:srgbClr val="595959"/>
                </a:solidFill>
              </a:rPr>
              <a:t> z </a:t>
            </a:r>
            <a:r>
              <a:rPr lang="en-US" sz="2400" err="1">
                <a:solidFill>
                  <a:srgbClr val="595959"/>
                </a:solidFill>
              </a:rPr>
              <a:t>turystyką</a:t>
            </a:r>
            <a:r>
              <a:rPr lang="en-US" sz="2400">
                <a:solidFill>
                  <a:srgbClr val="595959"/>
                </a:solidFill>
              </a:rPr>
              <a:t> </a:t>
            </a:r>
            <a:r>
              <a:rPr lang="en-US" sz="2400" err="1">
                <a:solidFill>
                  <a:srgbClr val="595959"/>
                </a:solidFill>
              </a:rPr>
              <a:t>są</a:t>
            </a:r>
            <a:r>
              <a:rPr lang="en-US" sz="2400">
                <a:solidFill>
                  <a:srgbClr val="595959"/>
                </a:solidFill>
              </a:rPr>
              <a:t> </a:t>
            </a:r>
            <a:br>
              <a:rPr lang="en-US" sz="2400">
                <a:solidFill>
                  <a:srgbClr val="595959"/>
                </a:solidFill>
              </a:rPr>
            </a:br>
            <a:r>
              <a:rPr lang="en-US" sz="2400" err="1">
                <a:solidFill>
                  <a:srgbClr val="595959"/>
                </a:solidFill>
              </a:rPr>
              <a:t>Alpy</a:t>
            </a:r>
            <a:r>
              <a:rPr lang="en-US" sz="2400">
                <a:solidFill>
                  <a:srgbClr val="595959"/>
                </a:solidFill>
              </a:rPr>
              <a:t> </a:t>
            </a:r>
            <a:r>
              <a:rPr lang="en-US" sz="2400" err="1">
                <a:solidFill>
                  <a:srgbClr val="595959"/>
                </a:solidFill>
              </a:rPr>
              <a:t>oraz</a:t>
            </a:r>
            <a:r>
              <a:rPr lang="en-US" sz="2400">
                <a:solidFill>
                  <a:srgbClr val="595959"/>
                </a:solidFill>
              </a:rPr>
              <a:t> </a:t>
            </a:r>
            <a:r>
              <a:rPr lang="en-US" sz="2400" err="1">
                <a:solidFill>
                  <a:srgbClr val="595959"/>
                </a:solidFill>
              </a:rPr>
              <a:t>wybrzeże</a:t>
            </a:r>
            <a:r>
              <a:rPr lang="en-US" sz="2400">
                <a:solidFill>
                  <a:srgbClr val="595959"/>
                </a:solidFill>
              </a:rPr>
              <a:t> </a:t>
            </a:r>
            <a:r>
              <a:rPr lang="en-US" sz="2400" err="1">
                <a:solidFill>
                  <a:srgbClr val="595959"/>
                </a:solidFill>
              </a:rPr>
              <a:t>Morza</a:t>
            </a:r>
            <a:r>
              <a:rPr lang="en-US" sz="2400">
                <a:solidFill>
                  <a:srgbClr val="595959"/>
                </a:solidFill>
              </a:rPr>
              <a:t> </a:t>
            </a:r>
            <a:r>
              <a:rPr lang="en-US" sz="2400" err="1">
                <a:solidFill>
                  <a:srgbClr val="595959"/>
                </a:solidFill>
              </a:rPr>
              <a:t>Śródziemnego</a:t>
            </a:r>
            <a:r>
              <a:rPr lang="en-US" sz="2400">
                <a:solidFill>
                  <a:srgbClr val="595959"/>
                </a:solidFill>
              </a:rPr>
              <a:t/>
            </a:r>
            <a:br>
              <a:rPr lang="en-US" sz="2400">
                <a:solidFill>
                  <a:srgbClr val="595959"/>
                </a:solidFill>
              </a:rPr>
            </a:br>
            <a:r>
              <a:rPr lang="en-US" sz="2400">
                <a:solidFill>
                  <a:srgbClr val="595959"/>
                </a:solidFill>
              </a:rPr>
              <a:t>-  </a:t>
            </a:r>
            <a:r>
              <a:rPr lang="en-US" sz="2400" err="1">
                <a:solidFill>
                  <a:srgbClr val="595959"/>
                </a:solidFill>
              </a:rPr>
              <a:t>najczęściej</a:t>
            </a:r>
            <a:r>
              <a:rPr lang="en-US" sz="2400">
                <a:solidFill>
                  <a:srgbClr val="595959"/>
                </a:solidFill>
              </a:rPr>
              <a:t> </a:t>
            </a:r>
            <a:r>
              <a:rPr lang="en-US" sz="2400" err="1">
                <a:solidFill>
                  <a:srgbClr val="595959"/>
                </a:solidFill>
              </a:rPr>
              <a:t>odwiedzany</a:t>
            </a:r>
            <a:r>
              <a:rPr lang="en-US" sz="2400">
                <a:solidFill>
                  <a:srgbClr val="595959"/>
                </a:solidFill>
              </a:rPr>
              <a:t> region </a:t>
            </a:r>
            <a:r>
              <a:rPr lang="en-US" sz="2400" err="1">
                <a:solidFill>
                  <a:srgbClr val="595959"/>
                </a:solidFill>
              </a:rPr>
              <a:t>świata</a:t>
            </a:r>
            <a:r>
              <a:rPr lang="en-US" sz="2400">
                <a:solidFill>
                  <a:srgbClr val="595959"/>
                </a:solidFill>
              </a:rPr>
              <a:t>.​</a:t>
            </a:r>
            <a:endParaRPr lang="en-US" sz="2400">
              <a:solidFill>
                <a:srgbClr val="595959"/>
              </a:solidFill>
              <a:cs typeface="Calibri"/>
            </a:endParaRPr>
          </a:p>
        </p:txBody>
      </p:sp>
      <p:pic>
        <p:nvPicPr>
          <p:cNvPr id="4" name="Obraz 4" descr="Obraz zawierający zewnętrzne, żółw&#10;&#10;Opis wygenerowany automatycznie">
            <a:extLst>
              <a:ext uri="{FF2B5EF4-FFF2-40B4-BE49-F238E27FC236}">
                <a16:creationId xmlns:a16="http://schemas.microsoft.com/office/drawing/2014/main" id="{8D4BD4DE-ECEF-4BF2-B4C8-F70FEFFD4217}"/>
              </a:ext>
            </a:extLst>
          </p:cNvPr>
          <p:cNvPicPr>
            <a:picLocks noChangeAspect="1"/>
          </p:cNvPicPr>
          <p:nvPr/>
        </p:nvPicPr>
        <p:blipFill rotWithShape="1">
          <a:blip r:embed="rId2"/>
          <a:srcRect l="4781" r="1401"/>
          <a:stretch/>
        </p:blipFill>
        <p:spPr>
          <a:xfrm>
            <a:off x="7461069" y="685799"/>
            <a:ext cx="4117787" cy="5486399"/>
          </a:xfrm>
          <a:prstGeom prst="rect">
            <a:avLst/>
          </a:prstGeom>
        </p:spPr>
      </p:pic>
    </p:spTree>
    <p:extLst>
      <p:ext uri="{BB962C8B-B14F-4D97-AF65-F5344CB8AC3E}">
        <p14:creationId xmlns:p14="http://schemas.microsoft.com/office/powerpoint/2010/main" val="83623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7" descr="Obraz zawierający niebo, zewnętrzne, woda, zachód słońca&#10;&#10;Opis wygenerowany automatycznie">
            <a:extLst>
              <a:ext uri="{FF2B5EF4-FFF2-40B4-BE49-F238E27FC236}">
                <a16:creationId xmlns:a16="http://schemas.microsoft.com/office/drawing/2014/main" id="{F24A8950-026D-44DA-AF5C-34D5169C0C66}"/>
              </a:ext>
            </a:extLst>
          </p:cNvPr>
          <p:cNvPicPr>
            <a:picLocks noChangeAspect="1"/>
          </p:cNvPicPr>
          <p:nvPr/>
        </p:nvPicPr>
        <p:blipFill rotWithShape="1">
          <a:blip r:embed="rId2"/>
          <a:srcRect l="23015" r="23017"/>
          <a:stretch/>
        </p:blipFill>
        <p:spPr>
          <a:xfrm>
            <a:off x="680483" y="685792"/>
            <a:ext cx="2931299" cy="5486400"/>
          </a:xfrm>
          <a:prstGeom prst="rect">
            <a:avLst/>
          </a:prstGeom>
        </p:spPr>
      </p:pic>
      <p:sp>
        <p:nvSpPr>
          <p:cNvPr id="57" name="Rectangle 56">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le tekstowe 2">
            <a:extLst>
              <a:ext uri="{FF2B5EF4-FFF2-40B4-BE49-F238E27FC236}">
                <a16:creationId xmlns:a16="http://schemas.microsoft.com/office/drawing/2014/main" id="{D72BFF7C-F46E-496B-A389-61EB407EDCD4}"/>
              </a:ext>
            </a:extLst>
          </p:cNvPr>
          <p:cNvSpPr txBox="1"/>
          <p:nvPr/>
        </p:nvSpPr>
        <p:spPr>
          <a:xfrm>
            <a:off x="4086258" y="493314"/>
            <a:ext cx="4019107"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800" b="1" kern="1200" err="1">
                <a:solidFill>
                  <a:srgbClr val="000000"/>
                </a:solidFill>
                <a:latin typeface="+mj-lt"/>
                <a:ea typeface="+mj-ea"/>
                <a:cs typeface="+mj-cs"/>
              </a:rPr>
              <a:t>Pozytywny</a:t>
            </a:r>
            <a:r>
              <a:rPr lang="en-US" sz="2800" b="1" kern="1200">
                <a:solidFill>
                  <a:srgbClr val="000000"/>
                </a:solidFill>
                <a:latin typeface="+mj-lt"/>
                <a:ea typeface="+mj-ea"/>
                <a:cs typeface="+mj-cs"/>
              </a:rPr>
              <a:t> </a:t>
            </a:r>
            <a:r>
              <a:rPr lang="en-US" sz="2800" b="1" kern="1200" err="1">
                <a:solidFill>
                  <a:srgbClr val="000000"/>
                </a:solidFill>
                <a:latin typeface="+mj-lt"/>
                <a:ea typeface="+mj-ea"/>
                <a:cs typeface="+mj-cs"/>
              </a:rPr>
              <a:t>wpływ</a:t>
            </a:r>
            <a:r>
              <a:rPr lang="en-US" sz="2800" b="1" kern="1200">
                <a:solidFill>
                  <a:srgbClr val="000000"/>
                </a:solidFill>
                <a:latin typeface="+mj-lt"/>
                <a:ea typeface="+mj-ea"/>
                <a:cs typeface="+mj-cs"/>
              </a:rPr>
              <a:t> </a:t>
            </a:r>
            <a:r>
              <a:rPr lang="en-US" sz="2800" b="1" kern="1200" err="1">
                <a:solidFill>
                  <a:srgbClr val="000000"/>
                </a:solidFill>
                <a:latin typeface="+mj-lt"/>
                <a:ea typeface="+mj-ea"/>
                <a:cs typeface="+mj-cs"/>
              </a:rPr>
              <a:t>turystyki</a:t>
            </a:r>
            <a:r>
              <a:rPr lang="en-US" sz="2800" b="1" kern="1200">
                <a:solidFill>
                  <a:srgbClr val="000000"/>
                </a:solidFill>
                <a:latin typeface="+mj-lt"/>
                <a:ea typeface="+mj-ea"/>
                <a:cs typeface="+mj-cs"/>
              </a:rPr>
              <a:t> </a:t>
            </a:r>
            <a:r>
              <a:rPr lang="en-US" sz="2800" b="1" kern="1200" err="1">
                <a:solidFill>
                  <a:srgbClr val="000000"/>
                </a:solidFill>
                <a:latin typeface="+mj-lt"/>
                <a:ea typeface="+mj-ea"/>
                <a:cs typeface="+mj-cs"/>
              </a:rPr>
              <a:t>na</a:t>
            </a:r>
            <a:r>
              <a:rPr lang="en-US" sz="2800" b="1" kern="1200">
                <a:solidFill>
                  <a:srgbClr val="000000"/>
                </a:solidFill>
                <a:latin typeface="+mj-lt"/>
                <a:ea typeface="+mj-ea"/>
                <a:cs typeface="+mj-cs"/>
              </a:rPr>
              <a:t> </a:t>
            </a:r>
            <a:r>
              <a:rPr lang="en-US" sz="2800" b="1" kern="1200" err="1">
                <a:solidFill>
                  <a:srgbClr val="000000"/>
                </a:solidFill>
                <a:latin typeface="+mj-lt"/>
                <a:ea typeface="+mj-ea"/>
                <a:cs typeface="+mj-cs"/>
              </a:rPr>
              <a:t>środowisko</a:t>
            </a:r>
            <a:endParaRPr lang="en-US" sz="2800" b="1" kern="1200" err="1">
              <a:solidFill>
                <a:srgbClr val="000000"/>
              </a:solidFill>
              <a:latin typeface="+mj-lt"/>
              <a:ea typeface="+mj-ea"/>
              <a:cs typeface="Calibri Light"/>
            </a:endParaRPr>
          </a:p>
        </p:txBody>
      </p:sp>
      <p:sp>
        <p:nvSpPr>
          <p:cNvPr id="6" name="pole tekstowe 5">
            <a:extLst>
              <a:ext uri="{FF2B5EF4-FFF2-40B4-BE49-F238E27FC236}">
                <a16:creationId xmlns:a16="http://schemas.microsoft.com/office/drawing/2014/main" id="{313FD759-2B1B-48B4-85BF-E618052D42D6}"/>
              </a:ext>
            </a:extLst>
          </p:cNvPr>
          <p:cNvSpPr txBox="1"/>
          <p:nvPr/>
        </p:nvSpPr>
        <p:spPr>
          <a:xfrm>
            <a:off x="3608283" y="1864103"/>
            <a:ext cx="4975058" cy="31373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err="1">
                <a:solidFill>
                  <a:srgbClr val="595959"/>
                </a:solidFill>
              </a:rPr>
              <a:t>Bardzo</a:t>
            </a:r>
            <a:r>
              <a:rPr lang="en-US">
                <a:solidFill>
                  <a:srgbClr val="595959"/>
                </a:solidFill>
              </a:rPr>
              <a:t> </a:t>
            </a:r>
            <a:r>
              <a:rPr lang="en-US" err="1">
                <a:solidFill>
                  <a:srgbClr val="595959"/>
                </a:solidFill>
              </a:rPr>
              <a:t>ważne</a:t>
            </a:r>
            <a:r>
              <a:rPr lang="en-US">
                <a:solidFill>
                  <a:srgbClr val="595959"/>
                </a:solidFill>
              </a:rPr>
              <a:t> </a:t>
            </a:r>
            <a:r>
              <a:rPr lang="en-US" err="1">
                <a:solidFill>
                  <a:srgbClr val="595959"/>
                </a:solidFill>
              </a:rPr>
              <a:t>dla</a:t>
            </a:r>
            <a:r>
              <a:rPr lang="en-US">
                <a:solidFill>
                  <a:srgbClr val="595959"/>
                </a:solidFill>
              </a:rPr>
              <a:t> </a:t>
            </a:r>
            <a:r>
              <a:rPr lang="en-US" err="1">
                <a:solidFill>
                  <a:srgbClr val="595959"/>
                </a:solidFill>
              </a:rPr>
              <a:t>nas</a:t>
            </a:r>
            <a:r>
              <a:rPr lang="en-US">
                <a:solidFill>
                  <a:srgbClr val="595959"/>
                </a:solidFill>
              </a:rPr>
              <a:t> jest </a:t>
            </a:r>
            <a:r>
              <a:rPr lang="en-US" err="1">
                <a:solidFill>
                  <a:srgbClr val="595959"/>
                </a:solidFill>
              </a:rPr>
              <a:t>zachowanie</a:t>
            </a:r>
            <a:r>
              <a:rPr lang="en-US">
                <a:solidFill>
                  <a:srgbClr val="595959"/>
                </a:solidFill>
              </a:rPr>
              <a:t> </a:t>
            </a:r>
            <a:r>
              <a:rPr lang="en-US" err="1">
                <a:solidFill>
                  <a:srgbClr val="595959"/>
                </a:solidFill>
              </a:rPr>
              <a:t>pozytywnych</a:t>
            </a:r>
            <a:r>
              <a:rPr lang="en-US">
                <a:solidFill>
                  <a:srgbClr val="595959"/>
                </a:solidFill>
              </a:rPr>
              <a:t>, </a:t>
            </a:r>
            <a:r>
              <a:rPr lang="en-US" err="1">
                <a:solidFill>
                  <a:srgbClr val="595959"/>
                </a:solidFill>
              </a:rPr>
              <a:t>harmonijnych</a:t>
            </a:r>
            <a:r>
              <a:rPr lang="en-US">
                <a:solidFill>
                  <a:srgbClr val="595959"/>
                </a:solidFill>
              </a:rPr>
              <a:t> </a:t>
            </a:r>
            <a:r>
              <a:rPr lang="en-US" err="1">
                <a:solidFill>
                  <a:srgbClr val="595959"/>
                </a:solidFill>
              </a:rPr>
              <a:t>stosunków</a:t>
            </a:r>
            <a:r>
              <a:rPr lang="en-US">
                <a:solidFill>
                  <a:srgbClr val="595959"/>
                </a:solidFill>
              </a:rPr>
              <a:t> </a:t>
            </a:r>
            <a:r>
              <a:rPr lang="en-US" err="1">
                <a:solidFill>
                  <a:srgbClr val="595959"/>
                </a:solidFill>
              </a:rPr>
              <a:t>pomiędzy</a:t>
            </a:r>
            <a:r>
              <a:rPr lang="en-US">
                <a:solidFill>
                  <a:srgbClr val="595959"/>
                </a:solidFill>
              </a:rPr>
              <a:t> </a:t>
            </a:r>
            <a:r>
              <a:rPr lang="en-US" err="1">
                <a:solidFill>
                  <a:srgbClr val="595959"/>
                </a:solidFill>
              </a:rPr>
              <a:t>człowiekiem</a:t>
            </a:r>
            <a:r>
              <a:rPr lang="en-US">
                <a:solidFill>
                  <a:srgbClr val="595959"/>
                </a:solidFill>
              </a:rPr>
              <a:t>,  a </a:t>
            </a:r>
            <a:r>
              <a:rPr lang="en-US" err="1">
                <a:solidFill>
                  <a:srgbClr val="595959"/>
                </a:solidFill>
              </a:rPr>
              <a:t>przyrodą</a:t>
            </a:r>
            <a:r>
              <a:rPr lang="en-US">
                <a:solidFill>
                  <a:srgbClr val="595959"/>
                </a:solidFill>
              </a:rPr>
              <a:t>. </a:t>
            </a:r>
            <a:r>
              <a:rPr lang="en-US" err="1">
                <a:solidFill>
                  <a:srgbClr val="595959"/>
                </a:solidFill>
              </a:rPr>
              <a:t>Dlatego</a:t>
            </a:r>
            <a:r>
              <a:rPr lang="en-US">
                <a:solidFill>
                  <a:srgbClr val="595959"/>
                </a:solidFill>
              </a:rPr>
              <a:t>, aby </a:t>
            </a:r>
            <a:r>
              <a:rPr lang="en-US"/>
              <a:t/>
            </a:r>
            <a:br>
              <a:rPr lang="en-US"/>
            </a:br>
            <a:r>
              <a:rPr lang="en-US" err="1">
                <a:solidFill>
                  <a:srgbClr val="595959"/>
                </a:solidFill>
              </a:rPr>
              <a:t>przeciwstawić</a:t>
            </a:r>
            <a:r>
              <a:rPr lang="en-US">
                <a:solidFill>
                  <a:srgbClr val="595959"/>
                </a:solidFill>
              </a:rPr>
              <a:t> </a:t>
            </a:r>
            <a:r>
              <a:rPr lang="en-US" err="1">
                <a:solidFill>
                  <a:srgbClr val="595959"/>
                </a:solidFill>
              </a:rPr>
              <a:t>się</a:t>
            </a:r>
            <a:r>
              <a:rPr lang="en-US">
                <a:solidFill>
                  <a:srgbClr val="595959"/>
                </a:solidFill>
              </a:rPr>
              <a:t> </a:t>
            </a:r>
            <a:r>
              <a:rPr lang="en-US" err="1">
                <a:solidFill>
                  <a:srgbClr val="595959"/>
                </a:solidFill>
              </a:rPr>
              <a:t>turystyce</a:t>
            </a:r>
            <a:r>
              <a:rPr lang="en-US">
                <a:solidFill>
                  <a:srgbClr val="595959"/>
                </a:solidFill>
              </a:rPr>
              <a:t> </a:t>
            </a:r>
            <a:r>
              <a:rPr lang="en-US" err="1">
                <a:solidFill>
                  <a:srgbClr val="595959"/>
                </a:solidFill>
              </a:rPr>
              <a:t>twardej</a:t>
            </a:r>
            <a:r>
              <a:rPr lang="en-US">
                <a:solidFill>
                  <a:srgbClr val="595959"/>
                </a:solidFill>
              </a:rPr>
              <a:t>, </a:t>
            </a:r>
            <a:r>
              <a:rPr lang="en-US" err="1">
                <a:solidFill>
                  <a:srgbClr val="595959"/>
                </a:solidFill>
              </a:rPr>
              <a:t>czyli</a:t>
            </a:r>
            <a:r>
              <a:rPr lang="en-US">
                <a:solidFill>
                  <a:srgbClr val="595959"/>
                </a:solidFill>
              </a:rPr>
              <a:t> </a:t>
            </a:r>
            <a:r>
              <a:rPr lang="en-US" err="1">
                <a:solidFill>
                  <a:srgbClr val="595959"/>
                </a:solidFill>
              </a:rPr>
              <a:t>masowej</a:t>
            </a:r>
            <a:r>
              <a:rPr lang="en-US">
                <a:solidFill>
                  <a:srgbClr val="595959"/>
                </a:solidFill>
              </a:rPr>
              <a:t>, </a:t>
            </a:r>
            <a:r>
              <a:rPr lang="en-US" err="1">
                <a:solidFill>
                  <a:srgbClr val="595959"/>
                </a:solidFill>
              </a:rPr>
              <a:t>która</a:t>
            </a:r>
            <a:r>
              <a:rPr lang="en-US">
                <a:solidFill>
                  <a:srgbClr val="595959"/>
                </a:solidFill>
              </a:rPr>
              <a:t> </a:t>
            </a:r>
            <a:r>
              <a:rPr lang="en-US" err="1">
                <a:solidFill>
                  <a:srgbClr val="595959"/>
                </a:solidFill>
              </a:rPr>
              <a:t>narusza</a:t>
            </a:r>
            <a:r>
              <a:rPr lang="en-US">
                <a:solidFill>
                  <a:srgbClr val="595959"/>
                </a:solidFill>
              </a:rPr>
              <a:t> stan </a:t>
            </a:r>
            <a:r>
              <a:rPr lang="en-US" err="1">
                <a:solidFill>
                  <a:srgbClr val="595959"/>
                </a:solidFill>
              </a:rPr>
              <a:t>równowagi</a:t>
            </a:r>
            <a:r>
              <a:rPr lang="en-US">
                <a:solidFill>
                  <a:srgbClr val="595959"/>
                </a:solidFill>
              </a:rPr>
              <a:t> w </a:t>
            </a:r>
            <a:r>
              <a:rPr lang="en-US" err="1">
                <a:solidFill>
                  <a:srgbClr val="595959"/>
                </a:solidFill>
              </a:rPr>
              <a:t>przyrodzie</a:t>
            </a:r>
            <a:r>
              <a:rPr lang="en-US">
                <a:solidFill>
                  <a:srgbClr val="595959"/>
                </a:solidFill>
              </a:rPr>
              <a:t> </a:t>
            </a:r>
            <a:r>
              <a:rPr lang="en-US" err="1">
                <a:solidFill>
                  <a:srgbClr val="595959"/>
                </a:solidFill>
              </a:rPr>
              <a:t>i</a:t>
            </a:r>
            <a:r>
              <a:rPr lang="en-US">
                <a:solidFill>
                  <a:srgbClr val="595959"/>
                </a:solidFill>
              </a:rPr>
              <a:t> </a:t>
            </a:r>
            <a:r>
              <a:rPr lang="en-US" err="1">
                <a:solidFill>
                  <a:srgbClr val="595959"/>
                </a:solidFill>
              </a:rPr>
              <a:t>nie</a:t>
            </a:r>
            <a:r>
              <a:rPr lang="en-US">
                <a:solidFill>
                  <a:srgbClr val="595959"/>
                </a:solidFill>
              </a:rPr>
              <a:t> </a:t>
            </a:r>
            <a:br>
              <a:rPr lang="en-US">
                <a:solidFill>
                  <a:srgbClr val="595959"/>
                </a:solidFill>
              </a:rPr>
            </a:br>
            <a:r>
              <a:rPr lang="en-US" err="1">
                <a:solidFill>
                  <a:srgbClr val="595959"/>
                </a:solidFill>
              </a:rPr>
              <a:t>zważa</a:t>
            </a:r>
            <a:r>
              <a:rPr lang="en-US">
                <a:solidFill>
                  <a:srgbClr val="595959"/>
                </a:solidFill>
              </a:rPr>
              <a:t> </a:t>
            </a:r>
            <a:r>
              <a:rPr lang="en-US" err="1">
                <a:solidFill>
                  <a:srgbClr val="595959"/>
                </a:solidFill>
              </a:rPr>
              <a:t>na</a:t>
            </a:r>
            <a:r>
              <a:rPr lang="en-US">
                <a:solidFill>
                  <a:srgbClr val="595959"/>
                </a:solidFill>
              </a:rPr>
              <a:t> </a:t>
            </a:r>
            <a:r>
              <a:rPr lang="en-US" err="1">
                <a:solidFill>
                  <a:srgbClr val="595959"/>
                </a:solidFill>
              </a:rPr>
              <a:t>wymogi</a:t>
            </a:r>
            <a:r>
              <a:rPr lang="en-US">
                <a:solidFill>
                  <a:srgbClr val="595959"/>
                </a:solidFill>
              </a:rPr>
              <a:t> </a:t>
            </a:r>
            <a:r>
              <a:rPr lang="en-US" err="1">
                <a:solidFill>
                  <a:srgbClr val="595959"/>
                </a:solidFill>
              </a:rPr>
              <a:t>środowiska</a:t>
            </a:r>
            <a:r>
              <a:rPr lang="en-US">
                <a:solidFill>
                  <a:srgbClr val="595959"/>
                </a:solidFill>
              </a:rPr>
              <a:t> </a:t>
            </a:r>
            <a:r>
              <a:rPr lang="en-US" err="1">
                <a:solidFill>
                  <a:srgbClr val="595959"/>
                </a:solidFill>
              </a:rPr>
              <a:t>utworzono</a:t>
            </a:r>
            <a:r>
              <a:rPr lang="en-US">
                <a:solidFill>
                  <a:srgbClr val="595959"/>
                </a:solidFill>
              </a:rPr>
              <a:t> </a:t>
            </a:r>
            <a:r>
              <a:rPr lang="en-US" err="1">
                <a:solidFill>
                  <a:srgbClr val="595959"/>
                </a:solidFill>
              </a:rPr>
              <a:t>koncepcję</a:t>
            </a:r>
            <a:r>
              <a:rPr lang="en-US"/>
              <a:t/>
            </a:r>
            <a:br>
              <a:rPr lang="en-US"/>
            </a:br>
            <a:r>
              <a:rPr lang="en-US">
                <a:solidFill>
                  <a:srgbClr val="595959"/>
                </a:solidFill>
              </a:rPr>
              <a:t> </a:t>
            </a:r>
            <a:r>
              <a:rPr lang="en-US" err="1">
                <a:solidFill>
                  <a:srgbClr val="595959"/>
                </a:solidFill>
              </a:rPr>
              <a:t>rozwoju</a:t>
            </a:r>
            <a:r>
              <a:rPr lang="en-US">
                <a:solidFill>
                  <a:srgbClr val="595959"/>
                </a:solidFill>
              </a:rPr>
              <a:t> </a:t>
            </a:r>
            <a:r>
              <a:rPr lang="en-US" err="1">
                <a:solidFill>
                  <a:srgbClr val="595959"/>
                </a:solidFill>
              </a:rPr>
              <a:t>turystycznego</a:t>
            </a:r>
            <a:r>
              <a:rPr lang="en-US">
                <a:solidFill>
                  <a:srgbClr val="595959"/>
                </a:solidFill>
              </a:rPr>
              <a:t> </a:t>
            </a:r>
            <a:r>
              <a:rPr lang="en-US" err="1">
                <a:solidFill>
                  <a:srgbClr val="595959"/>
                </a:solidFill>
              </a:rPr>
              <a:t>przyjaznego</a:t>
            </a:r>
            <a:r>
              <a:rPr lang="en-US">
                <a:solidFill>
                  <a:srgbClr val="595959"/>
                </a:solidFill>
              </a:rPr>
              <a:t> </a:t>
            </a:r>
            <a:r>
              <a:rPr lang="en-US" err="1">
                <a:solidFill>
                  <a:srgbClr val="595959"/>
                </a:solidFill>
              </a:rPr>
              <a:t>środowisku</a:t>
            </a:r>
            <a:r>
              <a:rPr lang="en-US">
                <a:solidFill>
                  <a:srgbClr val="595959"/>
                </a:solidFill>
              </a:rPr>
              <a:t>. </a:t>
            </a:r>
            <a:r>
              <a:rPr lang="en-US"/>
              <a:t/>
            </a:r>
            <a:br>
              <a:rPr lang="en-US"/>
            </a:br>
            <a:r>
              <a:rPr lang="en-US" err="1">
                <a:solidFill>
                  <a:srgbClr val="595959"/>
                </a:solidFill>
              </a:rPr>
              <a:t>Jej</a:t>
            </a:r>
            <a:r>
              <a:rPr lang="en-US">
                <a:solidFill>
                  <a:srgbClr val="595959"/>
                </a:solidFill>
              </a:rPr>
              <a:t> </a:t>
            </a:r>
            <a:r>
              <a:rPr lang="en-US" err="1">
                <a:solidFill>
                  <a:srgbClr val="595959"/>
                </a:solidFill>
              </a:rPr>
              <a:t>podstawę</a:t>
            </a:r>
            <a:r>
              <a:rPr lang="en-US">
                <a:solidFill>
                  <a:srgbClr val="595959"/>
                </a:solidFill>
              </a:rPr>
              <a:t> </a:t>
            </a:r>
            <a:r>
              <a:rPr lang="en-US" err="1">
                <a:solidFill>
                  <a:srgbClr val="595959"/>
                </a:solidFill>
              </a:rPr>
              <a:t>stanowi</a:t>
            </a:r>
            <a:r>
              <a:rPr lang="en-US">
                <a:solidFill>
                  <a:srgbClr val="595959"/>
                </a:solidFill>
              </a:rPr>
              <a:t> </a:t>
            </a:r>
            <a:r>
              <a:rPr lang="en-US" err="1">
                <a:solidFill>
                  <a:srgbClr val="595959"/>
                </a:solidFill>
              </a:rPr>
              <a:t>ekoturystyka</a:t>
            </a:r>
            <a:r>
              <a:rPr lang="en-US">
                <a:solidFill>
                  <a:srgbClr val="595959"/>
                </a:solidFill>
              </a:rPr>
              <a:t>, </a:t>
            </a:r>
            <a:r>
              <a:rPr lang="en-US" err="1">
                <a:solidFill>
                  <a:srgbClr val="595959"/>
                </a:solidFill>
              </a:rPr>
              <a:t>czyli</a:t>
            </a:r>
            <a:r>
              <a:rPr lang="en-US">
                <a:solidFill>
                  <a:srgbClr val="595959"/>
                </a:solidFill>
              </a:rPr>
              <a:t> forma </a:t>
            </a:r>
            <a:r>
              <a:rPr lang="en-US"/>
              <a:t/>
            </a:r>
            <a:br>
              <a:rPr lang="en-US"/>
            </a:br>
            <a:r>
              <a:rPr lang="en-US" err="1">
                <a:solidFill>
                  <a:srgbClr val="595959"/>
                </a:solidFill>
              </a:rPr>
              <a:t>podróżowania</a:t>
            </a:r>
            <a:r>
              <a:rPr lang="en-US">
                <a:solidFill>
                  <a:srgbClr val="595959"/>
                </a:solidFill>
              </a:rPr>
              <a:t> </a:t>
            </a:r>
            <a:r>
              <a:rPr lang="en-US" err="1">
                <a:solidFill>
                  <a:srgbClr val="595959"/>
                </a:solidFill>
              </a:rPr>
              <a:t>związana</a:t>
            </a:r>
            <a:r>
              <a:rPr lang="en-US">
                <a:solidFill>
                  <a:srgbClr val="595959"/>
                </a:solidFill>
              </a:rPr>
              <a:t> </a:t>
            </a:r>
            <a:r>
              <a:rPr lang="en-US" err="1">
                <a:solidFill>
                  <a:srgbClr val="595959"/>
                </a:solidFill>
              </a:rPr>
              <a:t>ze</a:t>
            </a:r>
            <a:r>
              <a:rPr lang="en-US">
                <a:solidFill>
                  <a:srgbClr val="595959"/>
                </a:solidFill>
              </a:rPr>
              <a:t> </a:t>
            </a:r>
            <a:r>
              <a:rPr lang="en-US" err="1">
                <a:solidFill>
                  <a:srgbClr val="595959"/>
                </a:solidFill>
              </a:rPr>
              <a:t>środowiskiem</a:t>
            </a:r>
            <a:r>
              <a:rPr lang="en-US"/>
              <a:t/>
            </a:r>
            <a:br>
              <a:rPr lang="en-US"/>
            </a:br>
            <a:r>
              <a:rPr lang="en-US" err="1">
                <a:solidFill>
                  <a:srgbClr val="595959"/>
                </a:solidFill>
              </a:rPr>
              <a:t>przyrodniczym</a:t>
            </a:r>
            <a:r>
              <a:rPr lang="en-US">
                <a:solidFill>
                  <a:srgbClr val="595959"/>
                </a:solidFill>
              </a:rPr>
              <a:t>, forma </a:t>
            </a:r>
            <a:r>
              <a:rPr lang="en-US" err="1">
                <a:solidFill>
                  <a:srgbClr val="595959"/>
                </a:solidFill>
              </a:rPr>
              <a:t>aktywnego</a:t>
            </a:r>
            <a:r>
              <a:rPr lang="en-US">
                <a:solidFill>
                  <a:srgbClr val="595959"/>
                </a:solidFill>
              </a:rPr>
              <a:t> </a:t>
            </a:r>
            <a:r>
              <a:rPr lang="en-US" err="1">
                <a:solidFill>
                  <a:srgbClr val="595959"/>
                </a:solidFill>
              </a:rPr>
              <a:t>zwiedzania</a:t>
            </a:r>
            <a:r>
              <a:rPr lang="en-US">
                <a:solidFill>
                  <a:srgbClr val="595959"/>
                </a:solidFill>
              </a:rPr>
              <a:t> </a:t>
            </a:r>
            <a:r>
              <a:rPr lang="en-US"/>
              <a:t/>
            </a:r>
            <a:br>
              <a:rPr lang="en-US"/>
            </a:br>
            <a:r>
              <a:rPr lang="en-US" err="1">
                <a:solidFill>
                  <a:srgbClr val="595959"/>
                </a:solidFill>
              </a:rPr>
              <a:t>obszarów</a:t>
            </a:r>
            <a:r>
              <a:rPr lang="en-US">
                <a:solidFill>
                  <a:srgbClr val="595959"/>
                </a:solidFill>
              </a:rPr>
              <a:t> </a:t>
            </a:r>
            <a:r>
              <a:rPr lang="en-US" err="1">
                <a:solidFill>
                  <a:srgbClr val="595959"/>
                </a:solidFill>
              </a:rPr>
              <a:t>przyrodniczych</a:t>
            </a:r>
            <a:r>
              <a:rPr lang="en-US">
                <a:solidFill>
                  <a:srgbClr val="595959"/>
                </a:solidFill>
              </a:rPr>
              <a:t>, </a:t>
            </a:r>
            <a:r>
              <a:rPr lang="en-US" err="1">
                <a:solidFill>
                  <a:srgbClr val="595959"/>
                </a:solidFill>
              </a:rPr>
              <a:t>zawierająca</a:t>
            </a:r>
            <a:r>
              <a:rPr lang="en-US">
                <a:solidFill>
                  <a:srgbClr val="595959"/>
                </a:solidFill>
              </a:rPr>
              <a:t> </a:t>
            </a:r>
            <a:r>
              <a:rPr lang="en-US" err="1">
                <a:solidFill>
                  <a:srgbClr val="595959"/>
                </a:solidFill>
              </a:rPr>
              <a:t>elementy</a:t>
            </a:r>
            <a:r>
              <a:rPr lang="en-US">
                <a:solidFill>
                  <a:srgbClr val="595959"/>
                </a:solidFill>
              </a:rPr>
              <a:t> </a:t>
            </a:r>
            <a:r>
              <a:rPr lang="en-US"/>
              <a:t/>
            </a:r>
            <a:br>
              <a:rPr lang="en-US"/>
            </a:br>
            <a:r>
              <a:rPr lang="en-US" err="1">
                <a:solidFill>
                  <a:srgbClr val="595959"/>
                </a:solidFill>
              </a:rPr>
              <a:t>edukacji</a:t>
            </a:r>
            <a:r>
              <a:rPr lang="en-US">
                <a:solidFill>
                  <a:srgbClr val="595959"/>
                </a:solidFill>
              </a:rPr>
              <a:t> </a:t>
            </a:r>
            <a:r>
              <a:rPr lang="en-US" err="1">
                <a:solidFill>
                  <a:srgbClr val="595959"/>
                </a:solidFill>
              </a:rPr>
              <a:t>ekologicznej</a:t>
            </a:r>
            <a:r>
              <a:rPr lang="en-US">
                <a:solidFill>
                  <a:srgbClr val="595959"/>
                </a:solidFill>
              </a:rPr>
              <a:t>, </a:t>
            </a:r>
            <a:r>
              <a:rPr lang="en-US" err="1">
                <a:solidFill>
                  <a:srgbClr val="595959"/>
                </a:solidFill>
              </a:rPr>
              <a:t>przyczyniająca</a:t>
            </a:r>
            <a:r>
              <a:rPr lang="en-US">
                <a:solidFill>
                  <a:srgbClr val="595959"/>
                </a:solidFill>
              </a:rPr>
              <a:t> </a:t>
            </a:r>
            <a:r>
              <a:rPr lang="en-US" err="1">
                <a:solidFill>
                  <a:srgbClr val="595959"/>
                </a:solidFill>
              </a:rPr>
              <a:t>się</a:t>
            </a:r>
            <a:r>
              <a:rPr lang="en-US">
                <a:solidFill>
                  <a:srgbClr val="595959"/>
                </a:solidFill>
              </a:rPr>
              <a:t> do </a:t>
            </a:r>
            <a:r>
              <a:rPr lang="en-US"/>
              <a:t/>
            </a:r>
            <a:br>
              <a:rPr lang="en-US"/>
            </a:br>
            <a:r>
              <a:rPr lang="en-US" err="1">
                <a:solidFill>
                  <a:srgbClr val="595959"/>
                </a:solidFill>
              </a:rPr>
              <a:t>ochrony</a:t>
            </a:r>
            <a:r>
              <a:rPr lang="en-US">
                <a:solidFill>
                  <a:srgbClr val="595959"/>
                </a:solidFill>
              </a:rPr>
              <a:t> </a:t>
            </a:r>
            <a:r>
              <a:rPr lang="en-US" err="1">
                <a:solidFill>
                  <a:srgbClr val="595959"/>
                </a:solidFill>
              </a:rPr>
              <a:t>środowiska</a:t>
            </a:r>
            <a:r>
              <a:rPr lang="en-US">
                <a:solidFill>
                  <a:srgbClr val="595959"/>
                </a:solidFill>
              </a:rPr>
              <a:t>. </a:t>
            </a:r>
            <a:r>
              <a:rPr lang="en-US" err="1">
                <a:solidFill>
                  <a:srgbClr val="595959"/>
                </a:solidFill>
              </a:rPr>
              <a:t>Dzięki</a:t>
            </a:r>
            <a:r>
              <a:rPr lang="en-US">
                <a:solidFill>
                  <a:srgbClr val="595959"/>
                </a:solidFill>
              </a:rPr>
              <a:t> </a:t>
            </a:r>
            <a:r>
              <a:rPr lang="en-US" err="1">
                <a:solidFill>
                  <a:srgbClr val="595959"/>
                </a:solidFill>
              </a:rPr>
              <a:t>koncepcji</a:t>
            </a:r>
            <a:r>
              <a:rPr lang="en-US">
                <a:solidFill>
                  <a:srgbClr val="595959"/>
                </a:solidFill>
              </a:rPr>
              <a:t> </a:t>
            </a:r>
            <a:r>
              <a:rPr lang="en-US" err="1">
                <a:solidFill>
                  <a:srgbClr val="595959"/>
                </a:solidFill>
              </a:rPr>
              <a:t>ekorozwoju</a:t>
            </a:r>
            <a:r>
              <a:rPr lang="en-US">
                <a:solidFill>
                  <a:srgbClr val="595959"/>
                </a:solidFill>
              </a:rPr>
              <a:t> </a:t>
            </a:r>
            <a:r>
              <a:rPr lang="en-US"/>
              <a:t/>
            </a:r>
            <a:br>
              <a:rPr lang="en-US"/>
            </a:br>
            <a:r>
              <a:rPr lang="en-US" err="1">
                <a:solidFill>
                  <a:srgbClr val="595959"/>
                </a:solidFill>
              </a:rPr>
              <a:t>możemy</a:t>
            </a:r>
            <a:r>
              <a:rPr lang="en-US">
                <a:solidFill>
                  <a:srgbClr val="595959"/>
                </a:solidFill>
              </a:rPr>
              <a:t> </a:t>
            </a:r>
            <a:r>
              <a:rPr lang="en-US" err="1">
                <a:solidFill>
                  <a:srgbClr val="595959"/>
                </a:solidFill>
              </a:rPr>
              <a:t>wymienić</a:t>
            </a:r>
            <a:r>
              <a:rPr lang="en-US">
                <a:solidFill>
                  <a:srgbClr val="595959"/>
                </a:solidFill>
              </a:rPr>
              <a:t> </a:t>
            </a:r>
            <a:r>
              <a:rPr lang="en-US" err="1">
                <a:solidFill>
                  <a:srgbClr val="595959"/>
                </a:solidFill>
              </a:rPr>
              <a:t>kilka</a:t>
            </a:r>
            <a:r>
              <a:rPr lang="en-US">
                <a:solidFill>
                  <a:srgbClr val="595959"/>
                </a:solidFill>
              </a:rPr>
              <a:t> </a:t>
            </a:r>
            <a:r>
              <a:rPr lang="en-US" err="1">
                <a:solidFill>
                  <a:srgbClr val="595959"/>
                </a:solidFill>
              </a:rPr>
              <a:t>pozytywnych</a:t>
            </a:r>
            <a:r>
              <a:rPr lang="en-US">
                <a:solidFill>
                  <a:srgbClr val="595959"/>
                </a:solidFill>
              </a:rPr>
              <a:t> </a:t>
            </a:r>
            <a:r>
              <a:rPr lang="en-US" err="1">
                <a:solidFill>
                  <a:srgbClr val="595959"/>
                </a:solidFill>
              </a:rPr>
              <a:t>skutków</a:t>
            </a:r>
            <a:r>
              <a:rPr lang="en-US">
                <a:solidFill>
                  <a:srgbClr val="595959"/>
                </a:solidFill>
              </a:rPr>
              <a:t> </a:t>
            </a:r>
            <a:r>
              <a:rPr lang="en-US" err="1">
                <a:solidFill>
                  <a:srgbClr val="595959"/>
                </a:solidFill>
              </a:rPr>
              <a:t>turystyki</a:t>
            </a:r>
            <a:r>
              <a:rPr lang="en-US">
                <a:solidFill>
                  <a:srgbClr val="595959"/>
                </a:solidFill>
              </a:rPr>
              <a:t>:</a:t>
            </a:r>
            <a:endParaRPr lang="pl-PL">
              <a:cs typeface="Calibri"/>
            </a:endParaRPr>
          </a:p>
        </p:txBody>
      </p:sp>
      <p:pic>
        <p:nvPicPr>
          <p:cNvPr id="8" name="Obraz 9" descr="Obraz zawierający budynek, zewnętrzne, niebo, miejsce kultu&#10;&#10;Opis wygenerowany automatycznie">
            <a:extLst>
              <a:ext uri="{FF2B5EF4-FFF2-40B4-BE49-F238E27FC236}">
                <a16:creationId xmlns:a16="http://schemas.microsoft.com/office/drawing/2014/main" id="{36F197A8-184E-42C5-8F2E-9ADAFF39FD8C}"/>
              </a:ext>
            </a:extLst>
          </p:cNvPr>
          <p:cNvPicPr>
            <a:picLocks noChangeAspect="1"/>
          </p:cNvPicPr>
          <p:nvPr/>
        </p:nvPicPr>
        <p:blipFill rotWithShape="1">
          <a:blip r:embed="rId3"/>
          <a:srcRect l="9189" r="11476"/>
          <a:stretch/>
        </p:blipFill>
        <p:spPr>
          <a:xfrm>
            <a:off x="8606117" y="685808"/>
            <a:ext cx="2905400" cy="5486399"/>
          </a:xfrm>
          <a:prstGeom prst="rect">
            <a:avLst/>
          </a:prstGeom>
        </p:spPr>
      </p:pic>
    </p:spTree>
    <p:extLst>
      <p:ext uri="{BB962C8B-B14F-4D97-AF65-F5344CB8AC3E}">
        <p14:creationId xmlns:p14="http://schemas.microsoft.com/office/powerpoint/2010/main" val="1595646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60">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raz 18" descr="Obraz zawierający budynek, zewnętrzne, ruiny&#10;&#10;Opis wygenerowany automatycznie">
            <a:extLst>
              <a:ext uri="{FF2B5EF4-FFF2-40B4-BE49-F238E27FC236}">
                <a16:creationId xmlns:a16="http://schemas.microsoft.com/office/drawing/2014/main" id="{BD0DD04E-0227-4CB4-B7DC-E040710E7DE6}"/>
              </a:ext>
            </a:extLst>
          </p:cNvPr>
          <p:cNvPicPr>
            <a:picLocks noChangeAspect="1"/>
          </p:cNvPicPr>
          <p:nvPr/>
        </p:nvPicPr>
        <p:blipFill rotWithShape="1">
          <a:blip r:embed="rId2"/>
          <a:srcRect l="8635" r="5879"/>
          <a:stretch/>
        </p:blipFill>
        <p:spPr>
          <a:xfrm>
            <a:off x="680483" y="685792"/>
            <a:ext cx="2931299" cy="5486400"/>
          </a:xfrm>
          <a:prstGeom prst="rect">
            <a:avLst/>
          </a:prstGeom>
        </p:spPr>
      </p:pic>
      <p:sp>
        <p:nvSpPr>
          <p:cNvPr id="59" name="Rectangle 62">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ole tekstowe 4">
            <a:extLst>
              <a:ext uri="{FF2B5EF4-FFF2-40B4-BE49-F238E27FC236}">
                <a16:creationId xmlns:a16="http://schemas.microsoft.com/office/drawing/2014/main" id="{7CEE9D22-BA81-4CCF-90E8-1AAEA48EB46F}"/>
              </a:ext>
            </a:extLst>
          </p:cNvPr>
          <p:cNvSpPr txBox="1"/>
          <p:nvPr/>
        </p:nvSpPr>
        <p:spPr>
          <a:xfrm>
            <a:off x="3608282" y="1233482"/>
            <a:ext cx="4856818" cy="31373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228600" algn="ctr">
              <a:lnSpc>
                <a:spcPct val="90000"/>
              </a:lnSpc>
              <a:spcAft>
                <a:spcPts val="600"/>
              </a:spcAft>
              <a:buFont typeface="Arial" panose="020B0604020202020204" pitchFamily="34" charset="0"/>
              <a:buChar char="•"/>
            </a:pPr>
            <a:r>
              <a:rPr lang="en-US" sz="2000">
                <a:solidFill>
                  <a:srgbClr val="595959"/>
                </a:solidFill>
              </a:rPr>
              <a:t> </a:t>
            </a:r>
            <a:r>
              <a:rPr lang="en-US" sz="2000" err="1">
                <a:solidFill>
                  <a:srgbClr val="595959"/>
                </a:solidFill>
              </a:rPr>
              <a:t>Zapewnienie</a:t>
            </a:r>
            <a:r>
              <a:rPr lang="en-US" sz="2000">
                <a:solidFill>
                  <a:srgbClr val="595959"/>
                </a:solidFill>
              </a:rPr>
              <a:t> </a:t>
            </a:r>
            <a:r>
              <a:rPr lang="en-US" sz="2000" err="1">
                <a:solidFill>
                  <a:srgbClr val="595959"/>
                </a:solidFill>
              </a:rPr>
              <a:t>harmonii</a:t>
            </a:r>
            <a:r>
              <a:rPr lang="en-US" sz="2000">
                <a:solidFill>
                  <a:srgbClr val="595959"/>
                </a:solidFill>
              </a:rPr>
              <a:t> </a:t>
            </a:r>
            <a:r>
              <a:rPr lang="en-US" sz="2000"/>
              <a:t/>
            </a:r>
            <a:br>
              <a:rPr lang="en-US" sz="2000"/>
            </a:br>
            <a:r>
              <a:rPr lang="en-US" sz="2000" err="1">
                <a:solidFill>
                  <a:srgbClr val="595959"/>
                </a:solidFill>
              </a:rPr>
              <a:t>ekosystemów</a:t>
            </a:r>
            <a:r>
              <a:rPr lang="en-US" sz="2000">
                <a:solidFill>
                  <a:srgbClr val="595959"/>
                </a:solidFill>
              </a:rPr>
              <a:t> </a:t>
            </a:r>
            <a:r>
              <a:rPr lang="en-US" sz="2000" err="1">
                <a:solidFill>
                  <a:srgbClr val="595959"/>
                </a:solidFill>
              </a:rPr>
              <a:t>przyrodniczych</a:t>
            </a:r>
            <a:r>
              <a:rPr lang="en-US" sz="2000">
                <a:solidFill>
                  <a:srgbClr val="595959"/>
                </a:solidFill>
              </a:rPr>
              <a:t> </a:t>
            </a:r>
            <a:r>
              <a:rPr lang="en-US" sz="2000" err="1">
                <a:solidFill>
                  <a:srgbClr val="595959"/>
                </a:solidFill>
              </a:rPr>
              <a:t>i</a:t>
            </a:r>
            <a:r>
              <a:rPr lang="en-US" sz="2000">
                <a:solidFill>
                  <a:srgbClr val="595959"/>
                </a:solidFill>
              </a:rPr>
              <a:t> </a:t>
            </a:r>
            <a:r>
              <a:rPr lang="en-US" sz="2000"/>
              <a:t/>
            </a:r>
            <a:br>
              <a:rPr lang="en-US" sz="2000"/>
            </a:br>
            <a:r>
              <a:rPr lang="en-US" sz="2000" err="1">
                <a:solidFill>
                  <a:srgbClr val="595959"/>
                </a:solidFill>
              </a:rPr>
              <a:t>odrębności</a:t>
            </a:r>
            <a:r>
              <a:rPr lang="en-US" sz="2000">
                <a:solidFill>
                  <a:srgbClr val="595959"/>
                </a:solidFill>
              </a:rPr>
              <a:t> </a:t>
            </a:r>
            <a:r>
              <a:rPr lang="en-US" sz="2000" err="1">
                <a:solidFill>
                  <a:srgbClr val="595959"/>
                </a:solidFill>
              </a:rPr>
              <a:t>kulturowej</a:t>
            </a:r>
            <a:r>
              <a:rPr lang="en-US" sz="2000">
                <a:solidFill>
                  <a:srgbClr val="595959"/>
                </a:solidFill>
              </a:rPr>
              <a:t> </a:t>
            </a:r>
            <a:r>
              <a:rPr lang="en-US" sz="2000" err="1">
                <a:solidFill>
                  <a:srgbClr val="595959"/>
                </a:solidFill>
              </a:rPr>
              <a:t>lokalnych</a:t>
            </a:r>
            <a:r>
              <a:rPr lang="en-US" sz="2000">
                <a:solidFill>
                  <a:srgbClr val="595959"/>
                </a:solidFill>
              </a:rPr>
              <a:t> </a:t>
            </a:r>
            <a:r>
              <a:rPr lang="en-US" sz="2000"/>
              <a:t/>
            </a:r>
            <a:br>
              <a:rPr lang="en-US" sz="2000"/>
            </a:br>
            <a:r>
              <a:rPr lang="en-US" sz="2000" err="1">
                <a:solidFill>
                  <a:srgbClr val="595959"/>
                </a:solidFill>
              </a:rPr>
              <a:t>społeczności</a:t>
            </a:r>
            <a:r>
              <a:rPr lang="en-US" sz="2000">
                <a:solidFill>
                  <a:srgbClr val="595959"/>
                </a:solidFill>
              </a:rPr>
              <a:t>, </a:t>
            </a:r>
            <a:r>
              <a:rPr lang="en-US" sz="2000" err="1">
                <a:solidFill>
                  <a:srgbClr val="595959"/>
                </a:solidFill>
              </a:rPr>
              <a:t>ochrona</a:t>
            </a:r>
            <a:r>
              <a:rPr lang="en-US" sz="2000">
                <a:solidFill>
                  <a:srgbClr val="595959"/>
                </a:solidFill>
              </a:rPr>
              <a:t> </a:t>
            </a:r>
            <a:r>
              <a:rPr lang="en-US" sz="2000" err="1">
                <a:solidFill>
                  <a:srgbClr val="595959"/>
                </a:solidFill>
              </a:rPr>
              <a:t>tradycji</a:t>
            </a:r>
            <a:r>
              <a:rPr lang="en-US" sz="2000">
                <a:solidFill>
                  <a:srgbClr val="595959"/>
                </a:solidFill>
              </a:rPr>
              <a:t> </a:t>
            </a:r>
            <a:r>
              <a:rPr lang="en-US" sz="2000" err="1">
                <a:solidFill>
                  <a:srgbClr val="595959"/>
                </a:solidFill>
              </a:rPr>
              <a:t>i</a:t>
            </a:r>
            <a:r>
              <a:rPr lang="en-US" sz="2000">
                <a:solidFill>
                  <a:srgbClr val="595959"/>
                </a:solidFill>
              </a:rPr>
              <a:t> </a:t>
            </a:r>
            <a:r>
              <a:rPr lang="en-US" sz="2000"/>
              <a:t/>
            </a:r>
            <a:br>
              <a:rPr lang="en-US" sz="2000"/>
            </a:br>
            <a:r>
              <a:rPr lang="en-US" sz="2000" err="1">
                <a:solidFill>
                  <a:srgbClr val="595959"/>
                </a:solidFill>
              </a:rPr>
              <a:t>zwyczajów</a:t>
            </a:r>
            <a:r>
              <a:rPr lang="en-US" sz="2000">
                <a:solidFill>
                  <a:srgbClr val="595959"/>
                </a:solidFill>
              </a:rPr>
              <a:t>, </a:t>
            </a:r>
            <a:r>
              <a:rPr lang="en-US" sz="2000" err="1">
                <a:solidFill>
                  <a:srgbClr val="595959"/>
                </a:solidFill>
              </a:rPr>
              <a:t>kreowanie</a:t>
            </a:r>
            <a:r>
              <a:rPr lang="en-US" sz="2000">
                <a:solidFill>
                  <a:srgbClr val="595959"/>
                </a:solidFill>
              </a:rPr>
              <a:t> </a:t>
            </a:r>
            <a:r>
              <a:rPr lang="en-US" sz="2000" err="1">
                <a:solidFill>
                  <a:srgbClr val="595959"/>
                </a:solidFill>
              </a:rPr>
              <a:t>wrażliwości</a:t>
            </a:r>
            <a:r>
              <a:rPr lang="en-US" sz="2000">
                <a:solidFill>
                  <a:srgbClr val="595959"/>
                </a:solidFill>
              </a:rPr>
              <a:t> </a:t>
            </a:r>
            <a:r>
              <a:rPr lang="en-US" sz="2000"/>
              <a:t/>
            </a:r>
            <a:br>
              <a:rPr lang="en-US" sz="2000"/>
            </a:br>
            <a:r>
              <a:rPr lang="en-US" sz="2000" err="1">
                <a:solidFill>
                  <a:srgbClr val="595959"/>
                </a:solidFill>
              </a:rPr>
              <a:t>na</a:t>
            </a:r>
            <a:r>
              <a:rPr lang="en-US" sz="2000">
                <a:solidFill>
                  <a:srgbClr val="595959"/>
                </a:solidFill>
              </a:rPr>
              <a:t> </a:t>
            </a:r>
            <a:r>
              <a:rPr lang="en-US" sz="2000" err="1">
                <a:solidFill>
                  <a:srgbClr val="595959"/>
                </a:solidFill>
              </a:rPr>
              <a:t>sprawy</a:t>
            </a:r>
            <a:r>
              <a:rPr lang="en-US" sz="2000">
                <a:solidFill>
                  <a:srgbClr val="595959"/>
                </a:solidFill>
              </a:rPr>
              <a:t> </a:t>
            </a:r>
            <a:r>
              <a:rPr lang="en-US" sz="2000" err="1">
                <a:solidFill>
                  <a:srgbClr val="595959"/>
                </a:solidFill>
              </a:rPr>
              <a:t>przyrody</a:t>
            </a:r>
            <a:r>
              <a:rPr lang="en-US" sz="2000">
                <a:solidFill>
                  <a:srgbClr val="595959"/>
                </a:solidFill>
              </a:rPr>
              <a:t>,</a:t>
            </a:r>
            <a:endParaRPr lang="en-US" sz="2000">
              <a:solidFill>
                <a:srgbClr val="595959"/>
              </a:solidFill>
              <a:cs typeface="Calibri"/>
            </a:endParaRPr>
          </a:p>
          <a:p>
            <a:pPr marL="342900" indent="-228600" algn="ctr">
              <a:lnSpc>
                <a:spcPct val="90000"/>
              </a:lnSpc>
              <a:spcAft>
                <a:spcPts val="600"/>
              </a:spcAft>
              <a:buFont typeface="Arial" panose="020B0604020202020204" pitchFamily="34" charset="0"/>
              <a:buChar char="•"/>
            </a:pPr>
            <a:r>
              <a:rPr lang="en-US" sz="2000" err="1">
                <a:solidFill>
                  <a:srgbClr val="595959"/>
                </a:solidFill>
              </a:rPr>
              <a:t>Źródło</a:t>
            </a:r>
            <a:r>
              <a:rPr lang="en-US" sz="2000">
                <a:solidFill>
                  <a:srgbClr val="595959"/>
                </a:solidFill>
              </a:rPr>
              <a:t> </a:t>
            </a:r>
            <a:r>
              <a:rPr lang="en-US" sz="2000" err="1">
                <a:solidFill>
                  <a:srgbClr val="595959"/>
                </a:solidFill>
              </a:rPr>
              <a:t>środków</a:t>
            </a:r>
            <a:r>
              <a:rPr lang="en-US" sz="2000">
                <a:solidFill>
                  <a:srgbClr val="595959"/>
                </a:solidFill>
              </a:rPr>
              <a:t> </a:t>
            </a:r>
            <a:r>
              <a:rPr lang="en-US" sz="2000" err="1">
                <a:solidFill>
                  <a:srgbClr val="595959"/>
                </a:solidFill>
              </a:rPr>
              <a:t>finansowych</a:t>
            </a:r>
            <a:r>
              <a:rPr lang="en-US" sz="2000">
                <a:solidFill>
                  <a:srgbClr val="595959"/>
                </a:solidFill>
              </a:rPr>
              <a:t> </a:t>
            </a:r>
            <a:br>
              <a:rPr lang="en-US" sz="2000">
                <a:solidFill>
                  <a:srgbClr val="595959"/>
                </a:solidFill>
              </a:rPr>
            </a:br>
            <a:r>
              <a:rPr lang="en-US" sz="2000" err="1">
                <a:solidFill>
                  <a:srgbClr val="595959"/>
                </a:solidFill>
              </a:rPr>
              <a:t>przeznaczonych</a:t>
            </a:r>
            <a:r>
              <a:rPr lang="en-US" sz="2000">
                <a:solidFill>
                  <a:srgbClr val="595959"/>
                </a:solidFill>
              </a:rPr>
              <a:t> </a:t>
            </a:r>
            <a:r>
              <a:rPr lang="en-US" sz="2000" err="1">
                <a:solidFill>
                  <a:srgbClr val="595959"/>
                </a:solidFill>
              </a:rPr>
              <a:t>na</a:t>
            </a:r>
            <a:r>
              <a:rPr lang="en-US" sz="2000">
                <a:solidFill>
                  <a:srgbClr val="595959"/>
                </a:solidFill>
              </a:rPr>
              <a:t> </a:t>
            </a:r>
            <a:r>
              <a:rPr lang="en-US" sz="2000" err="1">
                <a:solidFill>
                  <a:srgbClr val="595959"/>
                </a:solidFill>
              </a:rPr>
              <a:t>ochronę</a:t>
            </a:r>
            <a:r>
              <a:rPr lang="en-US" sz="2000">
                <a:solidFill>
                  <a:srgbClr val="595959"/>
                </a:solidFill>
              </a:rPr>
              <a:t> </a:t>
            </a:r>
            <a:r>
              <a:rPr lang="en-US" sz="2000" err="1">
                <a:solidFill>
                  <a:srgbClr val="595959"/>
                </a:solidFill>
              </a:rPr>
              <a:t>dziedzictwa</a:t>
            </a:r>
            <a:r>
              <a:rPr lang="en-US" sz="2000">
                <a:solidFill>
                  <a:srgbClr val="595959"/>
                </a:solidFill>
              </a:rPr>
              <a:t> </a:t>
            </a:r>
            <a:r>
              <a:rPr lang="en-US" sz="2000"/>
              <a:t/>
            </a:r>
            <a:br>
              <a:rPr lang="en-US" sz="2000"/>
            </a:br>
            <a:r>
              <a:rPr lang="en-US" sz="2000" err="1">
                <a:solidFill>
                  <a:srgbClr val="595959"/>
                </a:solidFill>
              </a:rPr>
              <a:t>przyrodniczego</a:t>
            </a:r>
            <a:r>
              <a:rPr lang="en-US" sz="2000">
                <a:solidFill>
                  <a:srgbClr val="595959"/>
                </a:solidFill>
              </a:rPr>
              <a:t> </a:t>
            </a:r>
            <a:r>
              <a:rPr lang="en-US" sz="2000" err="1">
                <a:solidFill>
                  <a:srgbClr val="595959"/>
                </a:solidFill>
              </a:rPr>
              <a:t>i</a:t>
            </a:r>
            <a:r>
              <a:rPr lang="en-US" sz="2000">
                <a:solidFill>
                  <a:srgbClr val="595959"/>
                </a:solidFill>
              </a:rPr>
              <a:t> </a:t>
            </a:r>
            <a:r>
              <a:rPr lang="en-US" sz="2000" err="1">
                <a:solidFill>
                  <a:srgbClr val="595959"/>
                </a:solidFill>
              </a:rPr>
              <a:t>kulturalnego</a:t>
            </a:r>
            <a:r>
              <a:rPr lang="en-US" sz="2000">
                <a:solidFill>
                  <a:srgbClr val="595959"/>
                </a:solidFill>
              </a:rPr>
              <a:t> </a:t>
            </a:r>
            <a:r>
              <a:rPr lang="en-US" sz="2000"/>
              <a:t/>
            </a:r>
            <a:br>
              <a:rPr lang="en-US" sz="2000"/>
            </a:br>
            <a:r>
              <a:rPr lang="en-US" sz="2000">
                <a:solidFill>
                  <a:srgbClr val="595959"/>
                </a:solidFill>
              </a:rPr>
              <a:t>(</a:t>
            </a:r>
            <a:r>
              <a:rPr lang="en-US" sz="2000" err="1">
                <a:solidFill>
                  <a:srgbClr val="595959"/>
                </a:solidFill>
              </a:rPr>
              <a:t>pobieranie</a:t>
            </a:r>
            <a:r>
              <a:rPr lang="en-US" sz="2000">
                <a:solidFill>
                  <a:srgbClr val="595959"/>
                </a:solidFill>
              </a:rPr>
              <a:t> </a:t>
            </a:r>
            <a:r>
              <a:rPr lang="en-US" sz="2000" err="1">
                <a:solidFill>
                  <a:srgbClr val="595959"/>
                </a:solidFill>
              </a:rPr>
              <a:t>opłat</a:t>
            </a:r>
            <a:r>
              <a:rPr lang="en-US" sz="2000">
                <a:solidFill>
                  <a:srgbClr val="595959"/>
                </a:solidFill>
              </a:rPr>
              <a:t> za </a:t>
            </a:r>
            <a:r>
              <a:rPr lang="en-US" sz="2000" err="1">
                <a:solidFill>
                  <a:srgbClr val="595959"/>
                </a:solidFill>
              </a:rPr>
              <a:t>wstępy</a:t>
            </a:r>
            <a:r>
              <a:rPr lang="en-US" sz="2000">
                <a:solidFill>
                  <a:srgbClr val="595959"/>
                </a:solidFill>
              </a:rPr>
              <a:t> do </a:t>
            </a:r>
            <a:r>
              <a:rPr lang="en-US" sz="2000"/>
              <a:t/>
            </a:r>
            <a:br>
              <a:rPr lang="en-US" sz="2000"/>
            </a:br>
            <a:r>
              <a:rPr lang="en-US" sz="2000" err="1">
                <a:solidFill>
                  <a:srgbClr val="595959"/>
                </a:solidFill>
              </a:rPr>
              <a:t>parków</a:t>
            </a:r>
            <a:r>
              <a:rPr lang="en-US" sz="2000">
                <a:solidFill>
                  <a:srgbClr val="595959"/>
                </a:solidFill>
              </a:rPr>
              <a:t>, </a:t>
            </a:r>
            <a:r>
              <a:rPr lang="en-US" sz="2000" err="1">
                <a:solidFill>
                  <a:srgbClr val="595959"/>
                </a:solidFill>
              </a:rPr>
              <a:t>sprzedaż</a:t>
            </a:r>
            <a:r>
              <a:rPr lang="en-US" sz="2000">
                <a:solidFill>
                  <a:srgbClr val="595959"/>
                </a:solidFill>
              </a:rPr>
              <a:t> </a:t>
            </a:r>
            <a:r>
              <a:rPr lang="en-US" sz="2000" err="1">
                <a:solidFill>
                  <a:srgbClr val="595959"/>
                </a:solidFill>
              </a:rPr>
              <a:t>pamiątek</a:t>
            </a:r>
            <a:r>
              <a:rPr lang="en-US" sz="2000">
                <a:solidFill>
                  <a:srgbClr val="595959"/>
                </a:solidFill>
              </a:rPr>
              <a:t>, </a:t>
            </a:r>
            <a:r>
              <a:rPr lang="en-US" sz="2000"/>
              <a:t/>
            </a:r>
            <a:br>
              <a:rPr lang="en-US" sz="2000"/>
            </a:br>
            <a:r>
              <a:rPr lang="en-US" sz="2000" err="1">
                <a:solidFill>
                  <a:srgbClr val="595959"/>
                </a:solidFill>
              </a:rPr>
              <a:t>przewodników</a:t>
            </a:r>
            <a:r>
              <a:rPr lang="en-US" sz="2000">
                <a:solidFill>
                  <a:srgbClr val="595959"/>
                </a:solidFill>
              </a:rPr>
              <a:t>, </a:t>
            </a:r>
            <a:r>
              <a:rPr lang="en-US" sz="2000" err="1">
                <a:solidFill>
                  <a:srgbClr val="595959"/>
                </a:solidFill>
              </a:rPr>
              <a:t>fundusze</a:t>
            </a:r>
            <a:r>
              <a:rPr lang="en-US" sz="2000">
                <a:solidFill>
                  <a:srgbClr val="595959"/>
                </a:solidFill>
              </a:rPr>
              <a:t> </a:t>
            </a:r>
            <a:r>
              <a:rPr lang="en-US" sz="2000"/>
              <a:t/>
            </a:r>
            <a:br>
              <a:rPr lang="en-US" sz="2000"/>
            </a:br>
            <a:r>
              <a:rPr lang="en-US" sz="2000" err="1">
                <a:solidFill>
                  <a:srgbClr val="595959"/>
                </a:solidFill>
              </a:rPr>
              <a:t>przekazywane</a:t>
            </a:r>
            <a:r>
              <a:rPr lang="en-US" sz="2000">
                <a:solidFill>
                  <a:srgbClr val="595959"/>
                </a:solidFill>
              </a:rPr>
              <a:t> </a:t>
            </a:r>
            <a:r>
              <a:rPr lang="en-US" sz="2000" err="1">
                <a:solidFill>
                  <a:srgbClr val="595959"/>
                </a:solidFill>
              </a:rPr>
              <a:t>przez</a:t>
            </a:r>
            <a:r>
              <a:rPr lang="en-US" sz="2000">
                <a:solidFill>
                  <a:srgbClr val="595959"/>
                </a:solidFill>
              </a:rPr>
              <a:t> </a:t>
            </a:r>
            <a:r>
              <a:rPr lang="en-US" sz="2000" err="1">
                <a:solidFill>
                  <a:srgbClr val="595959"/>
                </a:solidFill>
              </a:rPr>
              <a:t>biura</a:t>
            </a:r>
            <a:r>
              <a:rPr lang="en-US" sz="2000">
                <a:solidFill>
                  <a:srgbClr val="595959"/>
                </a:solidFill>
              </a:rPr>
              <a:t> </a:t>
            </a:r>
            <a:r>
              <a:rPr lang="en-US" sz="2000" err="1">
                <a:solidFill>
                  <a:srgbClr val="595959"/>
                </a:solidFill>
              </a:rPr>
              <a:t>podróży</a:t>
            </a:r>
            <a:r>
              <a:rPr lang="en-US" sz="2000">
                <a:solidFill>
                  <a:srgbClr val="595959"/>
                </a:solidFill>
              </a:rPr>
              <a:t>).</a:t>
            </a:r>
            <a:endParaRPr lang="en-US" sz="2000">
              <a:solidFill>
                <a:srgbClr val="595959"/>
              </a:solidFill>
              <a:cs typeface="Calibri"/>
            </a:endParaRPr>
          </a:p>
          <a:p>
            <a:pPr marL="342900" indent="-228600" algn="ctr">
              <a:lnSpc>
                <a:spcPct val="90000"/>
              </a:lnSpc>
              <a:spcAft>
                <a:spcPts val="600"/>
              </a:spcAft>
              <a:buFont typeface="Arial" panose="020B0604020202020204" pitchFamily="34" charset="0"/>
              <a:buChar char="•"/>
            </a:pPr>
            <a:r>
              <a:rPr lang="en-US" sz="2000" err="1">
                <a:solidFill>
                  <a:srgbClr val="595959"/>
                </a:solidFill>
              </a:rPr>
              <a:t>Źródło</a:t>
            </a:r>
            <a:r>
              <a:rPr lang="en-US" sz="2000">
                <a:solidFill>
                  <a:srgbClr val="595959"/>
                </a:solidFill>
              </a:rPr>
              <a:t> </a:t>
            </a:r>
            <a:r>
              <a:rPr lang="en-US" sz="2000" err="1">
                <a:solidFill>
                  <a:srgbClr val="595959"/>
                </a:solidFill>
              </a:rPr>
              <a:t>korzyści</a:t>
            </a:r>
            <a:r>
              <a:rPr lang="en-US" sz="2000">
                <a:solidFill>
                  <a:srgbClr val="595959"/>
                </a:solidFill>
              </a:rPr>
              <a:t> </a:t>
            </a:r>
            <a:r>
              <a:rPr lang="en-US" sz="2000" err="1">
                <a:solidFill>
                  <a:srgbClr val="595959"/>
                </a:solidFill>
              </a:rPr>
              <a:t>ekonomiczno</a:t>
            </a:r>
            <a:r>
              <a:rPr lang="en-US" sz="2000">
                <a:solidFill>
                  <a:srgbClr val="595959"/>
                </a:solidFill>
              </a:rPr>
              <a:t>- </a:t>
            </a:r>
            <a:r>
              <a:rPr lang="en-US" sz="2000"/>
              <a:t/>
            </a:r>
            <a:br>
              <a:rPr lang="en-US" sz="2000"/>
            </a:br>
            <a:r>
              <a:rPr lang="en-US" sz="2000" err="1">
                <a:solidFill>
                  <a:srgbClr val="595959"/>
                </a:solidFill>
              </a:rPr>
              <a:t>społecznych</a:t>
            </a:r>
            <a:r>
              <a:rPr lang="en-US" sz="2000">
                <a:solidFill>
                  <a:srgbClr val="595959"/>
                </a:solidFill>
              </a:rPr>
              <a:t> </a:t>
            </a:r>
            <a:r>
              <a:rPr lang="en-US" sz="2000" err="1">
                <a:solidFill>
                  <a:srgbClr val="595959"/>
                </a:solidFill>
              </a:rPr>
              <a:t>ludności</a:t>
            </a:r>
            <a:r>
              <a:rPr lang="en-US" sz="2000">
                <a:solidFill>
                  <a:srgbClr val="595959"/>
                </a:solidFill>
              </a:rPr>
              <a:t> </a:t>
            </a:r>
            <a:r>
              <a:rPr lang="en-US" sz="2000" err="1">
                <a:solidFill>
                  <a:srgbClr val="595959"/>
                </a:solidFill>
              </a:rPr>
              <a:t>miejscowej</a:t>
            </a:r>
            <a:r>
              <a:rPr lang="en-US" sz="2000">
                <a:solidFill>
                  <a:srgbClr val="595959"/>
                </a:solidFill>
              </a:rPr>
              <a:t>,</a:t>
            </a:r>
            <a:endParaRPr lang="en-US" sz="2000">
              <a:solidFill>
                <a:srgbClr val="595959"/>
              </a:solidFill>
              <a:cs typeface="Calibri"/>
            </a:endParaRPr>
          </a:p>
        </p:txBody>
      </p:sp>
      <p:pic>
        <p:nvPicPr>
          <p:cNvPr id="13" name="Obraz 14" descr="Obraz zawierający budynek, zewnętrzne, stare, kamień&#10;&#10;Opis wygenerowany automatycznie">
            <a:extLst>
              <a:ext uri="{FF2B5EF4-FFF2-40B4-BE49-F238E27FC236}">
                <a16:creationId xmlns:a16="http://schemas.microsoft.com/office/drawing/2014/main" id="{54D92B20-5D49-41EE-B0EC-1BE5DA3C4E8C}"/>
              </a:ext>
            </a:extLst>
          </p:cNvPr>
          <p:cNvPicPr>
            <a:picLocks noChangeAspect="1"/>
          </p:cNvPicPr>
          <p:nvPr/>
        </p:nvPicPr>
        <p:blipFill rotWithShape="1">
          <a:blip r:embed="rId3"/>
          <a:srcRect l="26467" r="2924"/>
          <a:stretch/>
        </p:blipFill>
        <p:spPr>
          <a:xfrm>
            <a:off x="8606117" y="685808"/>
            <a:ext cx="2905400" cy="5486399"/>
          </a:xfrm>
          <a:prstGeom prst="rect">
            <a:avLst/>
          </a:prstGeom>
        </p:spPr>
      </p:pic>
      <p:sp>
        <p:nvSpPr>
          <p:cNvPr id="6" name="pole tekstowe 5">
            <a:extLst>
              <a:ext uri="{FF2B5EF4-FFF2-40B4-BE49-F238E27FC236}">
                <a16:creationId xmlns:a16="http://schemas.microsoft.com/office/drawing/2014/main" id="{3BB0AD31-670B-41E0-A250-8F5556DE57EC}"/>
              </a:ext>
            </a:extLst>
          </p:cNvPr>
          <p:cNvSpPr txBox="1"/>
          <p:nvPr/>
        </p:nvSpPr>
        <p:spPr>
          <a:xfrm>
            <a:off x="3574211" y="53426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pl-PL">
              <a:cs typeface="Calibri"/>
            </a:endParaRPr>
          </a:p>
        </p:txBody>
      </p:sp>
    </p:spTree>
    <p:extLst>
      <p:ext uri="{BB962C8B-B14F-4D97-AF65-F5344CB8AC3E}">
        <p14:creationId xmlns:p14="http://schemas.microsoft.com/office/powerpoint/2010/main" val="395804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az 11" descr="Obraz zawierający tekst, książka, tygrys&#10;&#10;Opis wygenerowany automatycznie">
            <a:extLst>
              <a:ext uri="{FF2B5EF4-FFF2-40B4-BE49-F238E27FC236}">
                <a16:creationId xmlns:a16="http://schemas.microsoft.com/office/drawing/2014/main" id="{88C9E070-0995-46C0-B466-F3026E5766FC}"/>
              </a:ext>
            </a:extLst>
          </p:cNvPr>
          <p:cNvPicPr>
            <a:picLocks noChangeAspect="1"/>
          </p:cNvPicPr>
          <p:nvPr/>
        </p:nvPicPr>
        <p:blipFill rotWithShape="1">
          <a:blip r:embed="rId2"/>
          <a:srcRect l="14445" r="18769"/>
          <a:stretch/>
        </p:blipFill>
        <p:spPr>
          <a:xfrm>
            <a:off x="680483" y="685792"/>
            <a:ext cx="2931299" cy="5486400"/>
          </a:xfrm>
          <a:prstGeom prst="rect">
            <a:avLst/>
          </a:prstGeom>
        </p:spPr>
      </p:pic>
      <p:sp>
        <p:nvSpPr>
          <p:cNvPr id="25" name="Rectangle 24">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3B90EE00-3841-421D-9C5E-81F5C0D07C58}"/>
              </a:ext>
            </a:extLst>
          </p:cNvPr>
          <p:cNvSpPr txBox="1"/>
          <p:nvPr/>
        </p:nvSpPr>
        <p:spPr>
          <a:xfrm>
            <a:off x="3936730" y="208723"/>
            <a:ext cx="4252473" cy="31373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gn="ctr">
              <a:lnSpc>
                <a:spcPct val="90000"/>
              </a:lnSpc>
              <a:spcAft>
                <a:spcPts val="600"/>
              </a:spcAft>
              <a:buFont typeface="Arial" panose="020B0604020202020204" pitchFamily="34" charset="0"/>
              <a:buChar char="•"/>
            </a:pPr>
            <a:endParaRPr lang="en-US" sz="2000">
              <a:solidFill>
                <a:srgbClr val="595959"/>
              </a:solidFill>
              <a:cs typeface="Calibri"/>
            </a:endParaRPr>
          </a:p>
          <a:p>
            <a:pPr indent="-228600" algn="ctr">
              <a:lnSpc>
                <a:spcPct val="90000"/>
              </a:lnSpc>
              <a:spcAft>
                <a:spcPts val="600"/>
              </a:spcAft>
              <a:buFont typeface="Arial" panose="020B0604020202020204" pitchFamily="34" charset="0"/>
              <a:buChar char="•"/>
            </a:pP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err="1">
                <a:solidFill>
                  <a:srgbClr val="595959"/>
                </a:solidFill>
              </a:rPr>
              <a:t>Zwiększenie</a:t>
            </a:r>
            <a:r>
              <a:rPr lang="en-US" sz="2000">
                <a:solidFill>
                  <a:srgbClr val="595959"/>
                </a:solidFill>
              </a:rPr>
              <a:t> </a:t>
            </a:r>
            <a:r>
              <a:rPr lang="en-US" sz="2000" err="1">
                <a:solidFill>
                  <a:srgbClr val="595959"/>
                </a:solidFill>
              </a:rPr>
              <a:t>świadomości</a:t>
            </a:r>
            <a:r>
              <a:rPr lang="en-US" sz="2000">
                <a:solidFill>
                  <a:srgbClr val="595959"/>
                </a:solidFill>
              </a:rPr>
              <a:t> </a:t>
            </a:r>
            <a:r>
              <a:rPr lang="en-US" sz="2000" err="1">
                <a:solidFill>
                  <a:srgbClr val="595959"/>
                </a:solidFill>
              </a:rPr>
              <a:t>ekologicznej</a:t>
            </a:r>
            <a:r>
              <a:rPr lang="en-US" sz="2000">
                <a:solidFill>
                  <a:srgbClr val="595959"/>
                </a:solidFill>
              </a:rPr>
              <a:t> </a:t>
            </a:r>
            <a:r>
              <a:rPr lang="en-US" sz="2000" err="1">
                <a:solidFill>
                  <a:srgbClr val="595959"/>
                </a:solidFill>
              </a:rPr>
              <a:t>wśród</a:t>
            </a:r>
            <a:r>
              <a:rPr lang="en-US" sz="2000">
                <a:solidFill>
                  <a:srgbClr val="595959"/>
                </a:solidFill>
              </a:rPr>
              <a:t> </a:t>
            </a:r>
            <a:r>
              <a:rPr lang="en-US" sz="2000" err="1">
                <a:solidFill>
                  <a:srgbClr val="595959"/>
                </a:solidFill>
              </a:rPr>
              <a:t>turystów</a:t>
            </a:r>
            <a:r>
              <a:rPr lang="en-US" sz="2000">
                <a:solidFill>
                  <a:srgbClr val="595959"/>
                </a:solidFill>
              </a:rPr>
              <a:t>, </a:t>
            </a:r>
            <a:r>
              <a:rPr lang="en-US" sz="2000" err="1">
                <a:solidFill>
                  <a:srgbClr val="595959"/>
                </a:solidFill>
              </a:rPr>
              <a:t>zwiększanie</a:t>
            </a:r>
            <a:r>
              <a:rPr lang="en-US" sz="2000">
                <a:solidFill>
                  <a:srgbClr val="595959"/>
                </a:solidFill>
              </a:rPr>
              <a:t> </a:t>
            </a:r>
            <a:r>
              <a:rPr lang="en-US" sz="2000" err="1">
                <a:solidFill>
                  <a:srgbClr val="595959"/>
                </a:solidFill>
              </a:rPr>
              <a:t>poparcia</a:t>
            </a:r>
            <a:r>
              <a:rPr lang="en-US" sz="2000">
                <a:solidFill>
                  <a:srgbClr val="595959"/>
                </a:solidFill>
              </a:rPr>
              <a:t> </a:t>
            </a:r>
            <a:r>
              <a:rPr lang="en-US" sz="2000" err="1">
                <a:solidFill>
                  <a:srgbClr val="595959"/>
                </a:solidFill>
              </a:rPr>
              <a:t>społecznego</a:t>
            </a:r>
            <a:r>
              <a:rPr lang="en-US" sz="2000">
                <a:solidFill>
                  <a:srgbClr val="595959"/>
                </a:solidFill>
              </a:rPr>
              <a:t> </a:t>
            </a:r>
            <a:r>
              <a:rPr lang="en-US" sz="2000" err="1">
                <a:solidFill>
                  <a:srgbClr val="595959"/>
                </a:solidFill>
              </a:rPr>
              <a:t>dla</a:t>
            </a:r>
            <a:r>
              <a:rPr lang="en-US" sz="2000">
                <a:solidFill>
                  <a:srgbClr val="595959"/>
                </a:solidFill>
              </a:rPr>
              <a:t> </a:t>
            </a:r>
            <a:r>
              <a:rPr lang="en-US" sz="2000" err="1">
                <a:solidFill>
                  <a:srgbClr val="595959"/>
                </a:solidFill>
              </a:rPr>
              <a:t>terenów</a:t>
            </a:r>
            <a:r>
              <a:rPr lang="en-US" sz="2000">
                <a:solidFill>
                  <a:srgbClr val="595959"/>
                </a:solidFill>
              </a:rPr>
              <a:t> </a:t>
            </a:r>
            <a:r>
              <a:rPr lang="en-US" sz="2000" err="1">
                <a:solidFill>
                  <a:srgbClr val="595959"/>
                </a:solidFill>
              </a:rPr>
              <a:t>chronionych</a:t>
            </a:r>
            <a:r>
              <a:rPr lang="en-US" sz="2000">
                <a:solidFill>
                  <a:srgbClr val="595959"/>
                </a:solidFill>
              </a:rPr>
              <a:t>. </a:t>
            </a:r>
            <a:r>
              <a:rPr lang="en-US" sz="2000" err="1">
                <a:solidFill>
                  <a:srgbClr val="595959"/>
                </a:solidFill>
              </a:rPr>
              <a:t>angażowanie</a:t>
            </a:r>
            <a:r>
              <a:rPr lang="en-US" sz="2000">
                <a:solidFill>
                  <a:srgbClr val="595959"/>
                </a:solidFill>
              </a:rPr>
              <a:t> </a:t>
            </a:r>
            <a:r>
              <a:rPr lang="en-US" sz="2000" err="1">
                <a:solidFill>
                  <a:srgbClr val="595959"/>
                </a:solidFill>
              </a:rPr>
              <a:t>turystów</a:t>
            </a:r>
            <a:r>
              <a:rPr lang="en-US" sz="2000">
                <a:solidFill>
                  <a:srgbClr val="595959"/>
                </a:solidFill>
              </a:rPr>
              <a:t> w </a:t>
            </a:r>
            <a:r>
              <a:rPr lang="en-US" sz="2000" err="1">
                <a:solidFill>
                  <a:srgbClr val="595959"/>
                </a:solidFill>
              </a:rPr>
              <a:t>działanie</a:t>
            </a:r>
            <a:r>
              <a:rPr lang="en-US" sz="2000">
                <a:solidFill>
                  <a:srgbClr val="595959"/>
                </a:solidFill>
              </a:rPr>
              <a:t> </a:t>
            </a:r>
            <a:r>
              <a:rPr lang="en-US" sz="2000" err="1">
                <a:solidFill>
                  <a:srgbClr val="595959"/>
                </a:solidFill>
              </a:rPr>
              <a:t>na</a:t>
            </a:r>
            <a:r>
              <a:rPr lang="en-US" sz="2000">
                <a:solidFill>
                  <a:srgbClr val="595959"/>
                </a:solidFill>
              </a:rPr>
              <a:t> </a:t>
            </a:r>
            <a:r>
              <a:rPr lang="en-US" sz="2000" err="1">
                <a:solidFill>
                  <a:srgbClr val="595959"/>
                </a:solidFill>
              </a:rPr>
              <a:t>rzecz</a:t>
            </a:r>
            <a:r>
              <a:rPr lang="en-US" sz="2000">
                <a:solidFill>
                  <a:srgbClr val="595959"/>
                </a:solidFill>
              </a:rPr>
              <a:t> </a:t>
            </a:r>
            <a:r>
              <a:rPr lang="en-US" sz="2000" err="1">
                <a:solidFill>
                  <a:srgbClr val="595959"/>
                </a:solidFill>
              </a:rPr>
              <a:t>ochrony</a:t>
            </a:r>
            <a:r>
              <a:rPr lang="en-US" sz="2000">
                <a:solidFill>
                  <a:srgbClr val="595959"/>
                </a:solidFill>
              </a:rPr>
              <a:t> </a:t>
            </a:r>
            <a:r>
              <a:rPr lang="en-US" sz="2000" err="1">
                <a:solidFill>
                  <a:srgbClr val="595959"/>
                </a:solidFill>
              </a:rPr>
              <a:t>środowiska</a:t>
            </a:r>
            <a:r>
              <a:rPr lang="en-US" sz="2000">
                <a:solidFill>
                  <a:srgbClr val="595959"/>
                </a:solidFill>
              </a:rPr>
              <a:t>, </a:t>
            </a:r>
            <a:r>
              <a:rPr lang="en-US" sz="2000" err="1">
                <a:solidFill>
                  <a:srgbClr val="595959"/>
                </a:solidFill>
              </a:rPr>
              <a:t>wspieranie</a:t>
            </a:r>
            <a:r>
              <a:rPr lang="en-US" sz="2000">
                <a:solidFill>
                  <a:srgbClr val="595959"/>
                </a:solidFill>
              </a:rPr>
              <a:t> </a:t>
            </a:r>
            <a:r>
              <a:rPr lang="en-US" sz="2000" err="1">
                <a:solidFill>
                  <a:srgbClr val="595959"/>
                </a:solidFill>
              </a:rPr>
              <a:t>programów</a:t>
            </a:r>
            <a:r>
              <a:rPr lang="en-US" sz="2000">
                <a:solidFill>
                  <a:srgbClr val="595959"/>
                </a:solidFill>
              </a:rPr>
              <a:t> </a:t>
            </a:r>
            <a:r>
              <a:rPr lang="en-US" sz="2000" err="1">
                <a:solidFill>
                  <a:srgbClr val="595959"/>
                </a:solidFill>
              </a:rPr>
              <a:t>ochronnych</a:t>
            </a:r>
            <a:r>
              <a:rPr lang="en-US" sz="2000">
                <a:solidFill>
                  <a:srgbClr val="595959"/>
                </a:solidFill>
              </a:rPr>
              <a:t>, </a:t>
            </a:r>
            <a:r>
              <a:rPr lang="en-US" sz="2000" err="1">
                <a:solidFill>
                  <a:srgbClr val="595959"/>
                </a:solidFill>
              </a:rPr>
              <a:t>wydawanie</a:t>
            </a:r>
            <a:r>
              <a:rPr lang="en-US" sz="2000">
                <a:solidFill>
                  <a:srgbClr val="595959"/>
                </a:solidFill>
              </a:rPr>
              <a:t> </a:t>
            </a:r>
            <a:r>
              <a:rPr lang="en-US" sz="2000" err="1">
                <a:solidFill>
                  <a:srgbClr val="595959"/>
                </a:solidFill>
              </a:rPr>
              <a:t>broszur</a:t>
            </a:r>
            <a:r>
              <a:rPr lang="en-US" sz="2000">
                <a:solidFill>
                  <a:srgbClr val="595959"/>
                </a:solidFill>
              </a:rPr>
              <a:t> </a:t>
            </a:r>
            <a:r>
              <a:rPr lang="en-US" sz="2000" err="1">
                <a:solidFill>
                  <a:srgbClr val="595959"/>
                </a:solidFill>
              </a:rPr>
              <a:t>informacyjno-edukacyjnych</a:t>
            </a:r>
            <a:r>
              <a:rPr lang="en-US" sz="2000">
                <a:solidFill>
                  <a:srgbClr val="595959"/>
                </a:solidFill>
              </a:rPr>
              <a:t>,</a:t>
            </a: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err="1">
                <a:solidFill>
                  <a:srgbClr val="595959"/>
                </a:solidFill>
              </a:rPr>
              <a:t>Ustalenie</a:t>
            </a:r>
            <a:r>
              <a:rPr lang="en-US" sz="2000">
                <a:solidFill>
                  <a:srgbClr val="595959"/>
                </a:solidFill>
              </a:rPr>
              <a:t> </a:t>
            </a:r>
            <a:r>
              <a:rPr lang="en-US" sz="2000" err="1">
                <a:solidFill>
                  <a:srgbClr val="595959"/>
                </a:solidFill>
              </a:rPr>
              <a:t>granic</a:t>
            </a:r>
            <a:r>
              <a:rPr lang="en-US" sz="2000">
                <a:solidFill>
                  <a:srgbClr val="595959"/>
                </a:solidFill>
              </a:rPr>
              <a:t> </a:t>
            </a:r>
            <a:r>
              <a:rPr lang="en-US" sz="2000" err="1">
                <a:solidFill>
                  <a:srgbClr val="595959"/>
                </a:solidFill>
              </a:rPr>
              <a:t>zagospodarowania</a:t>
            </a:r>
            <a:r>
              <a:rPr lang="en-US" sz="2000">
                <a:solidFill>
                  <a:srgbClr val="595959"/>
                </a:solidFill>
              </a:rPr>
              <a:t> </a:t>
            </a:r>
            <a:r>
              <a:rPr lang="en-US" sz="2000" err="1">
                <a:solidFill>
                  <a:srgbClr val="595959"/>
                </a:solidFill>
              </a:rPr>
              <a:t>obszarów</a:t>
            </a:r>
            <a:r>
              <a:rPr lang="en-US" sz="2000">
                <a:solidFill>
                  <a:srgbClr val="595959"/>
                </a:solidFill>
              </a:rPr>
              <a:t> </a:t>
            </a:r>
            <a:r>
              <a:rPr lang="en-US" sz="2000" err="1">
                <a:solidFill>
                  <a:srgbClr val="595959"/>
                </a:solidFill>
              </a:rPr>
              <a:t>dzikich</a:t>
            </a:r>
            <a:r>
              <a:rPr lang="en-US" sz="2000">
                <a:solidFill>
                  <a:srgbClr val="595959"/>
                </a:solidFill>
              </a:rPr>
              <a:t>, </a:t>
            </a:r>
            <a:r>
              <a:rPr lang="en-US" sz="2000" err="1">
                <a:solidFill>
                  <a:srgbClr val="595959"/>
                </a:solidFill>
              </a:rPr>
              <a:t>wyznaczanie</a:t>
            </a:r>
            <a:r>
              <a:rPr lang="en-US" sz="2000">
                <a:solidFill>
                  <a:srgbClr val="595959"/>
                </a:solidFill>
              </a:rPr>
              <a:t> </a:t>
            </a:r>
            <a:r>
              <a:rPr lang="en-US" sz="2000" err="1">
                <a:solidFill>
                  <a:srgbClr val="595959"/>
                </a:solidFill>
              </a:rPr>
              <a:t>szlaków</a:t>
            </a:r>
            <a:r>
              <a:rPr lang="en-US" sz="2000">
                <a:solidFill>
                  <a:srgbClr val="595959"/>
                </a:solidFill>
              </a:rPr>
              <a:t> do </a:t>
            </a:r>
            <a:r>
              <a:rPr lang="en-US" sz="2000" err="1">
                <a:solidFill>
                  <a:srgbClr val="595959"/>
                </a:solidFill>
              </a:rPr>
              <a:t>poruszania</a:t>
            </a:r>
            <a:r>
              <a:rPr lang="en-US" sz="2000">
                <a:solidFill>
                  <a:srgbClr val="595959"/>
                </a:solidFill>
              </a:rPr>
              <a:t> </a:t>
            </a:r>
            <a:r>
              <a:rPr lang="en-US" sz="2000" err="1">
                <a:solidFill>
                  <a:srgbClr val="595959"/>
                </a:solidFill>
              </a:rPr>
              <a:t>się</a:t>
            </a:r>
            <a:r>
              <a:rPr lang="en-US" sz="2000">
                <a:solidFill>
                  <a:srgbClr val="595959"/>
                </a:solidFill>
              </a:rPr>
              <a:t>, </a:t>
            </a:r>
            <a:r>
              <a:rPr lang="en-US" sz="2000" err="1">
                <a:solidFill>
                  <a:srgbClr val="595959"/>
                </a:solidFill>
              </a:rPr>
              <a:t>wprowadzanie</a:t>
            </a:r>
            <a:r>
              <a:rPr lang="en-US" sz="2000">
                <a:solidFill>
                  <a:srgbClr val="595959"/>
                </a:solidFill>
              </a:rPr>
              <a:t> </a:t>
            </a:r>
            <a:r>
              <a:rPr lang="en-US" sz="2000" err="1">
                <a:solidFill>
                  <a:srgbClr val="595959"/>
                </a:solidFill>
              </a:rPr>
              <a:t>technologii</a:t>
            </a:r>
            <a:r>
              <a:rPr lang="en-US" sz="2000">
                <a:solidFill>
                  <a:srgbClr val="595959"/>
                </a:solidFill>
              </a:rPr>
              <a:t> </a:t>
            </a:r>
            <a:r>
              <a:rPr lang="en-US" sz="2000" err="1">
                <a:solidFill>
                  <a:srgbClr val="595959"/>
                </a:solidFill>
              </a:rPr>
              <a:t>proekologicznych</a:t>
            </a:r>
            <a:r>
              <a:rPr lang="en-US" sz="2000">
                <a:solidFill>
                  <a:srgbClr val="595959"/>
                </a:solidFill>
              </a:rPr>
              <a:t>, </a:t>
            </a:r>
            <a:r>
              <a:rPr lang="en-US" sz="2000" err="1">
                <a:solidFill>
                  <a:srgbClr val="595959"/>
                </a:solidFill>
              </a:rPr>
              <a:t>określanie</a:t>
            </a:r>
            <a:r>
              <a:rPr lang="en-US" sz="2000">
                <a:solidFill>
                  <a:srgbClr val="595959"/>
                </a:solidFill>
              </a:rPr>
              <a:t> </a:t>
            </a:r>
            <a:r>
              <a:rPr lang="en-US" sz="2000" err="1">
                <a:solidFill>
                  <a:srgbClr val="595959"/>
                </a:solidFill>
              </a:rPr>
              <a:t>dopuszczalnych</a:t>
            </a:r>
            <a:r>
              <a:rPr lang="en-US" sz="2000">
                <a:solidFill>
                  <a:srgbClr val="595959"/>
                </a:solidFill>
              </a:rPr>
              <a:t> </a:t>
            </a:r>
            <a:r>
              <a:rPr lang="en-US" sz="2000" err="1">
                <a:solidFill>
                  <a:srgbClr val="595959"/>
                </a:solidFill>
              </a:rPr>
              <a:t>emisji</a:t>
            </a:r>
            <a:r>
              <a:rPr lang="en-US" sz="2000">
                <a:solidFill>
                  <a:srgbClr val="595959"/>
                </a:solidFill>
              </a:rPr>
              <a:t> </a:t>
            </a:r>
            <a:r>
              <a:rPr lang="en-US" sz="2000" err="1">
                <a:solidFill>
                  <a:srgbClr val="595959"/>
                </a:solidFill>
              </a:rPr>
              <a:t>zanieczyszczeń</a:t>
            </a:r>
            <a:r>
              <a:rPr lang="en-US" sz="2000">
                <a:solidFill>
                  <a:srgbClr val="595959"/>
                </a:solidFill>
              </a:rPr>
              <a:t> </a:t>
            </a:r>
            <a:r>
              <a:rPr lang="en-US" sz="2000" err="1">
                <a:solidFill>
                  <a:srgbClr val="595959"/>
                </a:solidFill>
              </a:rPr>
              <a:t>wody</a:t>
            </a:r>
            <a:r>
              <a:rPr lang="en-US" sz="2000">
                <a:solidFill>
                  <a:srgbClr val="595959"/>
                </a:solidFill>
              </a:rPr>
              <a:t>, </a:t>
            </a:r>
            <a:r>
              <a:rPr lang="en-US" sz="2000" err="1">
                <a:solidFill>
                  <a:srgbClr val="595959"/>
                </a:solidFill>
              </a:rPr>
              <a:t>powietrza</a:t>
            </a:r>
            <a:r>
              <a:rPr lang="en-US" sz="2000">
                <a:solidFill>
                  <a:srgbClr val="595959"/>
                </a:solidFill>
              </a:rPr>
              <a:t>,</a:t>
            </a: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err="1">
                <a:solidFill>
                  <a:srgbClr val="595959"/>
                </a:solidFill>
              </a:rPr>
              <a:t>Tworzenie</a:t>
            </a:r>
            <a:r>
              <a:rPr lang="en-US" sz="2000">
                <a:solidFill>
                  <a:srgbClr val="595959"/>
                </a:solidFill>
              </a:rPr>
              <a:t> </a:t>
            </a:r>
            <a:r>
              <a:rPr lang="en-US" sz="2000" err="1">
                <a:solidFill>
                  <a:srgbClr val="595959"/>
                </a:solidFill>
              </a:rPr>
              <a:t>rezerwatów</a:t>
            </a:r>
            <a:r>
              <a:rPr lang="en-US" sz="2000">
                <a:solidFill>
                  <a:srgbClr val="595959"/>
                </a:solidFill>
              </a:rPr>
              <a:t>, </a:t>
            </a:r>
            <a:r>
              <a:rPr lang="en-US" sz="2000" err="1">
                <a:solidFill>
                  <a:srgbClr val="595959"/>
                </a:solidFill>
              </a:rPr>
              <a:t>parków</a:t>
            </a:r>
            <a:r>
              <a:rPr lang="en-US" sz="2000">
                <a:solidFill>
                  <a:srgbClr val="595959"/>
                </a:solidFill>
              </a:rPr>
              <a:t> </a:t>
            </a:r>
            <a:r>
              <a:rPr lang="en-US" sz="2000" err="1">
                <a:solidFill>
                  <a:srgbClr val="595959"/>
                </a:solidFill>
              </a:rPr>
              <a:t>narodowych</a:t>
            </a:r>
            <a:r>
              <a:rPr lang="en-US" sz="2000">
                <a:solidFill>
                  <a:srgbClr val="595959"/>
                </a:solidFill>
              </a:rPr>
              <a:t>.</a:t>
            </a:r>
            <a:endParaRPr lang="en-US" sz="2000">
              <a:solidFill>
                <a:srgbClr val="595959"/>
              </a:solidFill>
              <a:cs typeface="Calibri"/>
            </a:endParaRPr>
          </a:p>
          <a:p>
            <a:pPr indent="-228600" algn="ctr">
              <a:lnSpc>
                <a:spcPct val="90000"/>
              </a:lnSpc>
              <a:spcAft>
                <a:spcPts val="600"/>
              </a:spcAft>
              <a:buFont typeface="Arial" panose="020B0604020202020204" pitchFamily="34" charset="0"/>
              <a:buChar char="•"/>
            </a:pPr>
            <a:endParaRPr lang="en-US" sz="2000">
              <a:solidFill>
                <a:srgbClr val="595959"/>
              </a:solidFill>
              <a:cs typeface="Calibri"/>
            </a:endParaRPr>
          </a:p>
        </p:txBody>
      </p:sp>
      <p:pic>
        <p:nvPicPr>
          <p:cNvPr id="8" name="Obraz 9" descr="Obraz zawierający trawa, ssak, jeleń, zewnętrzne&#10;&#10;Opis wygenerowany automatycznie">
            <a:extLst>
              <a:ext uri="{FF2B5EF4-FFF2-40B4-BE49-F238E27FC236}">
                <a16:creationId xmlns:a16="http://schemas.microsoft.com/office/drawing/2014/main" id="{BA94F9F8-990D-4547-B5FA-CF601106FEDD}"/>
              </a:ext>
            </a:extLst>
          </p:cNvPr>
          <p:cNvPicPr>
            <a:picLocks noChangeAspect="1"/>
          </p:cNvPicPr>
          <p:nvPr/>
        </p:nvPicPr>
        <p:blipFill rotWithShape="1">
          <a:blip r:embed="rId3"/>
          <a:srcRect l="34399" r="13970" b="2"/>
          <a:stretch/>
        </p:blipFill>
        <p:spPr>
          <a:xfrm>
            <a:off x="8606117" y="685808"/>
            <a:ext cx="2905400" cy="5486399"/>
          </a:xfrm>
          <a:prstGeom prst="rect">
            <a:avLst/>
          </a:prstGeom>
        </p:spPr>
      </p:pic>
    </p:spTree>
    <p:extLst>
      <p:ext uri="{BB962C8B-B14F-4D97-AF65-F5344CB8AC3E}">
        <p14:creationId xmlns:p14="http://schemas.microsoft.com/office/powerpoint/2010/main" val="13331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6" descr="Obraz zawierający woda, zewnętrzne, jezioro, brzeg&#10;&#10;Opis wygenerowany automatycznie">
            <a:extLst>
              <a:ext uri="{FF2B5EF4-FFF2-40B4-BE49-F238E27FC236}">
                <a16:creationId xmlns:a16="http://schemas.microsoft.com/office/drawing/2014/main" id="{73CAE81E-28EB-4B64-8C75-18CCAE62CD85}"/>
              </a:ext>
            </a:extLst>
          </p:cNvPr>
          <p:cNvPicPr>
            <a:picLocks noChangeAspect="1"/>
          </p:cNvPicPr>
          <p:nvPr/>
        </p:nvPicPr>
        <p:blipFill rotWithShape="1">
          <a:blip r:embed="rId2"/>
          <a:srcRect l="15540" r="13375" b="2"/>
          <a:stretch/>
        </p:blipFill>
        <p:spPr>
          <a:xfrm>
            <a:off x="680483" y="685792"/>
            <a:ext cx="2931299" cy="5486400"/>
          </a:xfrm>
          <a:prstGeom prst="rect">
            <a:avLst/>
          </a:prstGeom>
        </p:spPr>
      </p:pic>
      <p:sp>
        <p:nvSpPr>
          <p:cNvPr id="14" name="Rectangle 13">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le tekstowe 2">
            <a:extLst>
              <a:ext uri="{FF2B5EF4-FFF2-40B4-BE49-F238E27FC236}">
                <a16:creationId xmlns:a16="http://schemas.microsoft.com/office/drawing/2014/main" id="{B787E103-C593-4FC8-89AD-484E4603DCB3}"/>
              </a:ext>
            </a:extLst>
          </p:cNvPr>
          <p:cNvSpPr txBox="1"/>
          <p:nvPr/>
        </p:nvSpPr>
        <p:spPr>
          <a:xfrm>
            <a:off x="3792213" y="1088964"/>
            <a:ext cx="4633473" cy="31373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3100" b="1" err="1"/>
              <a:t>Negatywny</a:t>
            </a:r>
            <a:r>
              <a:rPr lang="en-US" sz="3100" b="1"/>
              <a:t> </a:t>
            </a:r>
            <a:r>
              <a:rPr lang="en-US" sz="3100" b="1" err="1"/>
              <a:t>wpływ</a:t>
            </a:r>
            <a:r>
              <a:rPr lang="en-US" sz="3100" b="1"/>
              <a:t> </a:t>
            </a:r>
            <a:r>
              <a:rPr lang="en-US" sz="3100" b="1" err="1"/>
              <a:t>turystyki</a:t>
            </a:r>
            <a:endParaRPr lang="en-US" sz="3100" b="1">
              <a:cs typeface="Calibri"/>
            </a:endParaRPr>
          </a:p>
          <a:p>
            <a:pPr indent="-228600" algn="ctr">
              <a:lnSpc>
                <a:spcPct val="90000"/>
              </a:lnSpc>
              <a:spcAft>
                <a:spcPts val="600"/>
              </a:spcAft>
              <a:buFont typeface="Arial" panose="020B0604020202020204" pitchFamily="34" charset="0"/>
              <a:buChar char="•"/>
            </a:pPr>
            <a:endParaRPr lang="en-US">
              <a:solidFill>
                <a:srgbClr val="595959"/>
              </a:solidFill>
              <a:cs typeface="Calibri"/>
            </a:endParaRPr>
          </a:p>
          <a:p>
            <a:pPr algn="ctr">
              <a:lnSpc>
                <a:spcPct val="90000"/>
              </a:lnSpc>
              <a:spcAft>
                <a:spcPts val="600"/>
              </a:spcAft>
            </a:pPr>
            <a:r>
              <a:rPr lang="en-US" sz="2400" err="1">
                <a:solidFill>
                  <a:srgbClr val="595959"/>
                </a:solidFill>
              </a:rPr>
              <a:t>Postęp</a:t>
            </a:r>
            <a:r>
              <a:rPr lang="en-US" sz="2400">
                <a:solidFill>
                  <a:srgbClr val="595959"/>
                </a:solidFill>
              </a:rPr>
              <a:t> </a:t>
            </a:r>
            <a:r>
              <a:rPr lang="en-US" sz="2400" err="1">
                <a:solidFill>
                  <a:srgbClr val="595959"/>
                </a:solidFill>
              </a:rPr>
              <a:t>naukowo-techniczny</a:t>
            </a:r>
            <a:r>
              <a:rPr lang="en-US" sz="2400">
                <a:solidFill>
                  <a:srgbClr val="595959"/>
                </a:solidFill>
              </a:rPr>
              <a:t>, </a:t>
            </a:r>
            <a:r>
              <a:rPr lang="en-US" sz="2400" err="1">
                <a:solidFill>
                  <a:srgbClr val="595959"/>
                </a:solidFill>
              </a:rPr>
              <a:t>procesy</a:t>
            </a:r>
            <a:r>
              <a:rPr lang="en-US" sz="2400">
                <a:solidFill>
                  <a:srgbClr val="595959"/>
                </a:solidFill>
              </a:rPr>
              <a:t> </a:t>
            </a:r>
            <a:r>
              <a:rPr lang="en-US" sz="2400" err="1">
                <a:solidFill>
                  <a:srgbClr val="595959"/>
                </a:solidFill>
              </a:rPr>
              <a:t>uprzemysłowienia</a:t>
            </a:r>
            <a:r>
              <a:rPr lang="en-US" sz="2400">
                <a:solidFill>
                  <a:srgbClr val="595959"/>
                </a:solidFill>
              </a:rPr>
              <a:t>, </a:t>
            </a:r>
            <a:r>
              <a:rPr lang="en-US" sz="2400" err="1">
                <a:solidFill>
                  <a:srgbClr val="595959"/>
                </a:solidFill>
              </a:rPr>
              <a:t>niezrównoważony</a:t>
            </a:r>
            <a:r>
              <a:rPr lang="en-US" sz="2400">
                <a:solidFill>
                  <a:srgbClr val="595959"/>
                </a:solidFill>
              </a:rPr>
              <a:t> </a:t>
            </a:r>
            <a:r>
              <a:rPr lang="en-US" sz="2400" err="1">
                <a:solidFill>
                  <a:srgbClr val="595959"/>
                </a:solidFill>
              </a:rPr>
              <a:t>rozwój</a:t>
            </a:r>
            <a:r>
              <a:rPr lang="en-US" sz="2400">
                <a:solidFill>
                  <a:srgbClr val="595959"/>
                </a:solidFill>
              </a:rPr>
              <a:t> </a:t>
            </a:r>
            <a:r>
              <a:rPr lang="en-US" sz="2400" err="1">
                <a:solidFill>
                  <a:srgbClr val="595959"/>
                </a:solidFill>
              </a:rPr>
              <a:t>turystyki</a:t>
            </a:r>
            <a:r>
              <a:rPr lang="en-US" sz="2400">
                <a:solidFill>
                  <a:srgbClr val="595959"/>
                </a:solidFill>
              </a:rPr>
              <a:t>, </a:t>
            </a:r>
            <a:r>
              <a:rPr lang="en-US" sz="2400" err="1">
                <a:solidFill>
                  <a:srgbClr val="595959"/>
                </a:solidFill>
              </a:rPr>
              <a:t>nieprawidłowe</a:t>
            </a:r>
            <a:r>
              <a:rPr lang="en-US" sz="2400">
                <a:solidFill>
                  <a:srgbClr val="595959"/>
                </a:solidFill>
              </a:rPr>
              <a:t> </a:t>
            </a:r>
            <a:r>
              <a:rPr lang="en-US" sz="2400" err="1">
                <a:solidFill>
                  <a:srgbClr val="595959"/>
                </a:solidFill>
              </a:rPr>
              <a:t>zarządzanie</a:t>
            </a:r>
            <a:r>
              <a:rPr lang="en-US" sz="2400">
                <a:solidFill>
                  <a:srgbClr val="595959"/>
                </a:solidFill>
              </a:rPr>
              <a:t> </a:t>
            </a:r>
            <a:r>
              <a:rPr lang="en-US" sz="2400" err="1">
                <a:solidFill>
                  <a:srgbClr val="595959"/>
                </a:solidFill>
              </a:rPr>
              <a:t>nią</a:t>
            </a:r>
            <a:r>
              <a:rPr lang="en-US" sz="2400">
                <a:solidFill>
                  <a:srgbClr val="595959"/>
                </a:solidFill>
              </a:rPr>
              <a:t>, </a:t>
            </a:r>
            <a:r>
              <a:rPr lang="en-US" sz="2400" err="1">
                <a:solidFill>
                  <a:srgbClr val="595959"/>
                </a:solidFill>
              </a:rPr>
              <a:t>nadmierna</a:t>
            </a:r>
            <a:r>
              <a:rPr lang="en-US" sz="2400">
                <a:solidFill>
                  <a:srgbClr val="595959"/>
                </a:solidFill>
              </a:rPr>
              <a:t> </a:t>
            </a:r>
            <a:r>
              <a:rPr lang="en-US" sz="2400" err="1">
                <a:solidFill>
                  <a:srgbClr val="595959"/>
                </a:solidFill>
              </a:rPr>
              <a:t>koncentracja</a:t>
            </a:r>
            <a:r>
              <a:rPr lang="en-US" sz="2400">
                <a:solidFill>
                  <a:srgbClr val="595959"/>
                </a:solidFill>
              </a:rPr>
              <a:t> </a:t>
            </a:r>
            <a:r>
              <a:rPr lang="en-US" sz="2400" err="1">
                <a:solidFill>
                  <a:srgbClr val="595959"/>
                </a:solidFill>
              </a:rPr>
              <a:t>ruchu</a:t>
            </a:r>
            <a:r>
              <a:rPr lang="en-US" sz="2400">
                <a:solidFill>
                  <a:srgbClr val="595959"/>
                </a:solidFill>
              </a:rPr>
              <a:t> </a:t>
            </a:r>
            <a:r>
              <a:rPr lang="en-US" sz="2400" err="1">
                <a:solidFill>
                  <a:srgbClr val="595959"/>
                </a:solidFill>
              </a:rPr>
              <a:t>turystycznego</a:t>
            </a:r>
            <a:r>
              <a:rPr lang="en-US" sz="2400">
                <a:solidFill>
                  <a:srgbClr val="595959"/>
                </a:solidFill>
              </a:rPr>
              <a:t>, </a:t>
            </a:r>
            <a:r>
              <a:rPr lang="en-US" sz="2400" err="1">
                <a:solidFill>
                  <a:srgbClr val="595959"/>
                </a:solidFill>
              </a:rPr>
              <a:t>źle</a:t>
            </a:r>
            <a:r>
              <a:rPr lang="en-US" sz="2400">
                <a:solidFill>
                  <a:srgbClr val="595959"/>
                </a:solidFill>
              </a:rPr>
              <a:t> </a:t>
            </a:r>
            <a:r>
              <a:rPr lang="en-US" sz="2400" err="1">
                <a:solidFill>
                  <a:srgbClr val="595959"/>
                </a:solidFill>
              </a:rPr>
              <a:t>zlokalizowana</a:t>
            </a:r>
            <a:r>
              <a:rPr lang="en-US" sz="2400">
                <a:solidFill>
                  <a:srgbClr val="595959"/>
                </a:solidFill>
              </a:rPr>
              <a:t> </a:t>
            </a:r>
            <a:r>
              <a:rPr lang="en-US" sz="2400" err="1">
                <a:solidFill>
                  <a:srgbClr val="595959"/>
                </a:solidFill>
              </a:rPr>
              <a:t>baza</a:t>
            </a:r>
            <a:r>
              <a:rPr lang="en-US" sz="2400">
                <a:solidFill>
                  <a:srgbClr val="595959"/>
                </a:solidFill>
              </a:rPr>
              <a:t> </a:t>
            </a:r>
            <a:r>
              <a:rPr lang="en-US" sz="2400" err="1">
                <a:solidFill>
                  <a:srgbClr val="595959"/>
                </a:solidFill>
              </a:rPr>
              <a:t>turystyczna</a:t>
            </a:r>
            <a:r>
              <a:rPr lang="en-US" sz="2400">
                <a:solidFill>
                  <a:srgbClr val="595959"/>
                </a:solidFill>
              </a:rPr>
              <a:t>, </a:t>
            </a:r>
            <a:r>
              <a:rPr lang="en-US" sz="2400" err="1">
                <a:solidFill>
                  <a:srgbClr val="595959"/>
                </a:solidFill>
              </a:rPr>
              <a:t>brak</a:t>
            </a:r>
            <a:r>
              <a:rPr lang="en-US" sz="2400">
                <a:solidFill>
                  <a:srgbClr val="595959"/>
                </a:solidFill>
              </a:rPr>
              <a:t> </a:t>
            </a:r>
            <a:r>
              <a:rPr lang="en-US" sz="2400" err="1">
                <a:solidFill>
                  <a:srgbClr val="595959"/>
                </a:solidFill>
              </a:rPr>
              <a:t>kultury</a:t>
            </a:r>
            <a:r>
              <a:rPr lang="en-US" sz="2400">
                <a:solidFill>
                  <a:srgbClr val="595959"/>
                </a:solidFill>
              </a:rPr>
              <a:t> </a:t>
            </a:r>
            <a:r>
              <a:rPr lang="en-US" sz="2400" err="1">
                <a:solidFill>
                  <a:srgbClr val="595959"/>
                </a:solidFill>
              </a:rPr>
              <a:t>turystycznej</a:t>
            </a:r>
            <a:r>
              <a:rPr lang="en-US" sz="2400">
                <a:solidFill>
                  <a:srgbClr val="595959"/>
                </a:solidFill>
              </a:rPr>
              <a:t> </a:t>
            </a:r>
            <a:r>
              <a:rPr lang="en-US" sz="2400" err="1">
                <a:solidFill>
                  <a:srgbClr val="595959"/>
                </a:solidFill>
              </a:rPr>
              <a:t>wywołują</a:t>
            </a:r>
            <a:r>
              <a:rPr lang="en-US" sz="2400">
                <a:solidFill>
                  <a:srgbClr val="595959"/>
                </a:solidFill>
              </a:rPr>
              <a:t> </a:t>
            </a:r>
            <a:r>
              <a:rPr lang="en-US" sz="2400" err="1">
                <a:solidFill>
                  <a:srgbClr val="595959"/>
                </a:solidFill>
              </a:rPr>
              <a:t>bardzo</a:t>
            </a:r>
            <a:r>
              <a:rPr lang="en-US" sz="2400">
                <a:solidFill>
                  <a:srgbClr val="595959"/>
                </a:solidFill>
              </a:rPr>
              <a:t> </a:t>
            </a:r>
            <a:r>
              <a:rPr lang="en-US" sz="2400" err="1">
                <a:solidFill>
                  <a:srgbClr val="595959"/>
                </a:solidFill>
              </a:rPr>
              <a:t>negatywne</a:t>
            </a:r>
            <a:r>
              <a:rPr lang="en-US" sz="2400">
                <a:solidFill>
                  <a:srgbClr val="595959"/>
                </a:solidFill>
              </a:rPr>
              <a:t> </a:t>
            </a:r>
            <a:r>
              <a:rPr lang="en-US" sz="2400" err="1">
                <a:solidFill>
                  <a:srgbClr val="595959"/>
                </a:solidFill>
              </a:rPr>
              <a:t>skutki</a:t>
            </a:r>
            <a:r>
              <a:rPr lang="en-US" sz="2400">
                <a:solidFill>
                  <a:srgbClr val="595959"/>
                </a:solidFill>
              </a:rPr>
              <a:t> w </a:t>
            </a:r>
            <a:r>
              <a:rPr lang="en-US" sz="2400" err="1">
                <a:solidFill>
                  <a:srgbClr val="595959"/>
                </a:solidFill>
              </a:rPr>
              <a:t>środowisku</a:t>
            </a:r>
            <a:r>
              <a:rPr lang="en-US" sz="2400">
                <a:solidFill>
                  <a:srgbClr val="595959"/>
                </a:solidFill>
              </a:rPr>
              <a:t> </a:t>
            </a:r>
            <a:r>
              <a:rPr lang="en-US" sz="2400" err="1">
                <a:solidFill>
                  <a:srgbClr val="595959"/>
                </a:solidFill>
              </a:rPr>
              <a:t>przyrodniczym</a:t>
            </a:r>
            <a:r>
              <a:rPr lang="en-US" sz="2400">
                <a:solidFill>
                  <a:srgbClr val="595959"/>
                </a:solidFill>
              </a:rPr>
              <a:t>. Do </a:t>
            </a:r>
            <a:r>
              <a:rPr lang="en-US" sz="2400" err="1">
                <a:solidFill>
                  <a:srgbClr val="595959"/>
                </a:solidFill>
              </a:rPr>
              <a:t>negatywnych</a:t>
            </a:r>
            <a:r>
              <a:rPr lang="en-US" sz="2400">
                <a:solidFill>
                  <a:srgbClr val="595959"/>
                </a:solidFill>
              </a:rPr>
              <a:t> </a:t>
            </a:r>
            <a:r>
              <a:rPr lang="en-US" sz="2400" err="1">
                <a:solidFill>
                  <a:srgbClr val="595959"/>
                </a:solidFill>
              </a:rPr>
              <a:t>skutków</a:t>
            </a:r>
            <a:r>
              <a:rPr lang="en-US" sz="2400">
                <a:solidFill>
                  <a:srgbClr val="595959"/>
                </a:solidFill>
              </a:rPr>
              <a:t> </a:t>
            </a:r>
            <a:r>
              <a:rPr lang="en-US" sz="2400" err="1">
                <a:solidFill>
                  <a:srgbClr val="595959"/>
                </a:solidFill>
              </a:rPr>
              <a:t>turystyki</a:t>
            </a:r>
            <a:r>
              <a:rPr lang="en-US" sz="2400">
                <a:solidFill>
                  <a:srgbClr val="595959"/>
                </a:solidFill>
              </a:rPr>
              <a:t> </a:t>
            </a:r>
            <a:r>
              <a:rPr lang="en-US" sz="2400" err="1">
                <a:solidFill>
                  <a:srgbClr val="595959"/>
                </a:solidFill>
              </a:rPr>
              <a:t>zaliczamy</a:t>
            </a:r>
            <a:r>
              <a:rPr lang="en-US" sz="2400">
                <a:solidFill>
                  <a:srgbClr val="595959"/>
                </a:solidFill>
              </a:rPr>
              <a:t>:</a:t>
            </a:r>
            <a:endParaRPr lang="en-US" sz="2400">
              <a:solidFill>
                <a:srgbClr val="595959"/>
              </a:solidFill>
              <a:cs typeface="Calibri" panose="020F0502020204030204"/>
            </a:endParaRPr>
          </a:p>
          <a:p>
            <a:pPr indent="-228600" algn="ctr">
              <a:lnSpc>
                <a:spcPct val="90000"/>
              </a:lnSpc>
              <a:spcAft>
                <a:spcPts val="600"/>
              </a:spcAft>
              <a:buFont typeface="Arial" panose="020B0604020202020204" pitchFamily="34" charset="0"/>
              <a:buChar char="•"/>
            </a:pPr>
            <a:endParaRPr lang="en-US" sz="1400">
              <a:solidFill>
                <a:srgbClr val="595959"/>
              </a:solidFill>
              <a:cs typeface="Calibri"/>
            </a:endParaRPr>
          </a:p>
        </p:txBody>
      </p:sp>
      <p:pic>
        <p:nvPicPr>
          <p:cNvPr id="7" name="Obraz 7" descr="Obraz zawierający ptak, zewnętrzne, skała, ptak wodny&#10;&#10;Opis wygenerowany automatycznie">
            <a:extLst>
              <a:ext uri="{FF2B5EF4-FFF2-40B4-BE49-F238E27FC236}">
                <a16:creationId xmlns:a16="http://schemas.microsoft.com/office/drawing/2014/main" id="{068B3F51-A992-4DBB-9747-6A7D07D0A011}"/>
              </a:ext>
            </a:extLst>
          </p:cNvPr>
          <p:cNvPicPr>
            <a:picLocks noChangeAspect="1"/>
          </p:cNvPicPr>
          <p:nvPr/>
        </p:nvPicPr>
        <p:blipFill rotWithShape="1">
          <a:blip r:embed="rId3"/>
          <a:srcRect l="19437" r="23325"/>
          <a:stretch/>
        </p:blipFill>
        <p:spPr>
          <a:xfrm>
            <a:off x="8606117" y="685808"/>
            <a:ext cx="2905400" cy="5486399"/>
          </a:xfrm>
          <a:prstGeom prst="rect">
            <a:avLst/>
          </a:prstGeom>
        </p:spPr>
      </p:pic>
      <p:sp>
        <p:nvSpPr>
          <p:cNvPr id="2" name="pole tekstowe 1">
            <a:extLst>
              <a:ext uri="{FF2B5EF4-FFF2-40B4-BE49-F238E27FC236}">
                <a16:creationId xmlns:a16="http://schemas.microsoft.com/office/drawing/2014/main" id="{3CB64725-85A3-4A13-8E9E-2E0FEB52E098}"/>
              </a:ext>
            </a:extLst>
          </p:cNvPr>
          <p:cNvSpPr txBox="1"/>
          <p:nvPr/>
        </p:nvSpPr>
        <p:spPr>
          <a:xfrm>
            <a:off x="4724400" y="3200400"/>
            <a:ext cx="44774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1133"/>
              </a:solidFill>
              <a:ea typeface="+mn-lt"/>
              <a:cs typeface="+mn-lt"/>
            </a:endParaRPr>
          </a:p>
        </p:txBody>
      </p:sp>
    </p:spTree>
    <p:extLst>
      <p:ext uri="{BB962C8B-B14F-4D97-AF65-F5344CB8AC3E}">
        <p14:creationId xmlns:p14="http://schemas.microsoft.com/office/powerpoint/2010/main" val="412737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braz 10" descr="Obraz zawierający woda, żółw, zewnętrzne, ocean&#10;&#10;Opis wygenerowany automatycznie">
            <a:extLst>
              <a:ext uri="{FF2B5EF4-FFF2-40B4-BE49-F238E27FC236}">
                <a16:creationId xmlns:a16="http://schemas.microsoft.com/office/drawing/2014/main" id="{97CB8721-3C3A-4840-AFA5-8D7465FD43BE}"/>
              </a:ext>
            </a:extLst>
          </p:cNvPr>
          <p:cNvPicPr>
            <a:picLocks noChangeAspect="1"/>
          </p:cNvPicPr>
          <p:nvPr/>
        </p:nvPicPr>
        <p:blipFill rotWithShape="1">
          <a:blip r:embed="rId2"/>
          <a:srcRect l="40134" r="24202" b="-2"/>
          <a:stretch/>
        </p:blipFill>
        <p:spPr>
          <a:xfrm>
            <a:off x="680483" y="685792"/>
            <a:ext cx="2931299" cy="5486400"/>
          </a:xfrm>
          <a:prstGeom prst="rect">
            <a:avLst/>
          </a:prstGeom>
        </p:spPr>
      </p:pic>
      <p:sp>
        <p:nvSpPr>
          <p:cNvPr id="26" name="Rectangle 25">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8670180B-F441-4C51-9A05-B079B70F28EA}"/>
              </a:ext>
            </a:extLst>
          </p:cNvPr>
          <p:cNvSpPr txBox="1"/>
          <p:nvPr/>
        </p:nvSpPr>
        <p:spPr>
          <a:xfrm>
            <a:off x="4015558" y="918171"/>
            <a:ext cx="4186783" cy="31373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gn="ctr">
              <a:lnSpc>
                <a:spcPct val="90000"/>
              </a:lnSpc>
              <a:spcAft>
                <a:spcPts val="600"/>
              </a:spcAft>
              <a:buFont typeface="Arial" panose="020B0604020202020204" pitchFamily="34" charset="0"/>
              <a:buChar char="•"/>
            </a:pPr>
            <a:r>
              <a:rPr lang="en-US" sz="1900" err="1">
                <a:solidFill>
                  <a:srgbClr val="595959"/>
                </a:solidFill>
              </a:rPr>
              <a:t>Zmiany</a:t>
            </a:r>
            <a:r>
              <a:rPr lang="en-US" sz="1900">
                <a:solidFill>
                  <a:srgbClr val="595959"/>
                </a:solidFill>
              </a:rPr>
              <a:t> w </a:t>
            </a:r>
            <a:r>
              <a:rPr lang="en-US" sz="1900" err="1">
                <a:solidFill>
                  <a:srgbClr val="595959"/>
                </a:solidFill>
              </a:rPr>
              <a:t>krajobrazie</a:t>
            </a:r>
            <a:r>
              <a:rPr lang="en-US" sz="1900">
                <a:solidFill>
                  <a:srgbClr val="595959"/>
                </a:solidFill>
              </a:rPr>
              <a:t>, </a:t>
            </a:r>
            <a:r>
              <a:rPr lang="en-US" sz="1900" err="1">
                <a:solidFill>
                  <a:srgbClr val="595959"/>
                </a:solidFill>
              </a:rPr>
              <a:t>które</a:t>
            </a:r>
            <a:r>
              <a:rPr lang="en-US" sz="1900">
                <a:solidFill>
                  <a:srgbClr val="595959"/>
                </a:solidFill>
              </a:rPr>
              <a:t> </a:t>
            </a:r>
            <a:r>
              <a:rPr lang="en-US" sz="1900" err="1">
                <a:solidFill>
                  <a:srgbClr val="595959"/>
                </a:solidFill>
              </a:rPr>
              <a:t>wynikają</a:t>
            </a:r>
            <a:r>
              <a:rPr lang="en-US" sz="1900">
                <a:solidFill>
                  <a:srgbClr val="595959"/>
                </a:solidFill>
              </a:rPr>
              <a:t> z </a:t>
            </a:r>
            <a:r>
              <a:rPr lang="en-US" sz="1900" err="1">
                <a:solidFill>
                  <a:srgbClr val="595959"/>
                </a:solidFill>
              </a:rPr>
              <a:t>budowy</a:t>
            </a:r>
            <a:r>
              <a:rPr lang="en-US" sz="1900">
                <a:solidFill>
                  <a:srgbClr val="595959"/>
                </a:solidFill>
              </a:rPr>
              <a:t> </a:t>
            </a:r>
            <a:r>
              <a:rPr lang="en-US" sz="1900" err="1">
                <a:solidFill>
                  <a:srgbClr val="595959"/>
                </a:solidFill>
              </a:rPr>
              <a:t>nowych</a:t>
            </a:r>
            <a:r>
              <a:rPr lang="en-US" sz="1900">
                <a:solidFill>
                  <a:srgbClr val="595959"/>
                </a:solidFill>
              </a:rPr>
              <a:t> </a:t>
            </a:r>
            <a:r>
              <a:rPr lang="en-US" sz="1900" err="1">
                <a:solidFill>
                  <a:srgbClr val="595959"/>
                </a:solidFill>
              </a:rPr>
              <a:t>hoteli</a:t>
            </a:r>
            <a:r>
              <a:rPr lang="en-US" sz="1900">
                <a:solidFill>
                  <a:srgbClr val="595959"/>
                </a:solidFill>
              </a:rPr>
              <a:t> </a:t>
            </a:r>
            <a:r>
              <a:rPr lang="en-US" sz="1900" err="1">
                <a:solidFill>
                  <a:srgbClr val="595959"/>
                </a:solidFill>
              </a:rPr>
              <a:t>i</a:t>
            </a:r>
            <a:r>
              <a:rPr lang="en-US" sz="1900">
                <a:solidFill>
                  <a:srgbClr val="595959"/>
                </a:solidFill>
              </a:rPr>
              <a:t> </a:t>
            </a:r>
            <a:r>
              <a:rPr lang="en-US" sz="1900" err="1">
                <a:solidFill>
                  <a:srgbClr val="595959"/>
                </a:solidFill>
              </a:rPr>
              <a:t>infrastruktury</a:t>
            </a:r>
            <a:r>
              <a:rPr lang="en-US" sz="1900">
                <a:solidFill>
                  <a:srgbClr val="595959"/>
                </a:solidFill>
              </a:rPr>
              <a:t> </a:t>
            </a:r>
            <a:r>
              <a:rPr lang="en-US" sz="1900" err="1">
                <a:solidFill>
                  <a:srgbClr val="595959"/>
                </a:solidFill>
              </a:rPr>
              <a:t>transportowej</a:t>
            </a:r>
            <a:r>
              <a:rPr lang="en-US" sz="1900">
                <a:solidFill>
                  <a:srgbClr val="595959"/>
                </a:solidFill>
              </a:rPr>
              <a:t> (</a:t>
            </a:r>
            <a:r>
              <a:rPr lang="en-US" sz="1900" err="1">
                <a:solidFill>
                  <a:srgbClr val="595959"/>
                </a:solidFill>
              </a:rPr>
              <a:t>degradacja</a:t>
            </a:r>
            <a:r>
              <a:rPr lang="en-US" sz="1900">
                <a:solidFill>
                  <a:srgbClr val="595959"/>
                </a:solidFill>
              </a:rPr>
              <a:t> </a:t>
            </a:r>
            <a:r>
              <a:rPr lang="en-US" sz="1900" err="1">
                <a:solidFill>
                  <a:srgbClr val="595959"/>
                </a:solidFill>
              </a:rPr>
              <a:t>terenu</a:t>
            </a:r>
            <a:r>
              <a:rPr lang="en-US" sz="1900">
                <a:solidFill>
                  <a:srgbClr val="595959"/>
                </a:solidFill>
              </a:rPr>
              <a:t>)​</a:t>
            </a:r>
            <a:endParaRPr lang="en-US" sz="1900">
              <a:solidFill>
                <a:srgbClr val="595959"/>
              </a:solidFill>
              <a:cs typeface="Calibri"/>
            </a:endParaRPr>
          </a:p>
          <a:p>
            <a:pPr indent="-228600" algn="ctr">
              <a:lnSpc>
                <a:spcPct val="90000"/>
              </a:lnSpc>
              <a:spcAft>
                <a:spcPts val="600"/>
              </a:spcAft>
              <a:buFont typeface="Arial" panose="020B0604020202020204" pitchFamily="34" charset="0"/>
              <a:buChar char="•"/>
            </a:pPr>
            <a:r>
              <a:rPr lang="en-US" sz="1900" err="1">
                <a:solidFill>
                  <a:srgbClr val="595959"/>
                </a:solidFill>
              </a:rPr>
              <a:t>Wyczerpywanie</a:t>
            </a:r>
            <a:r>
              <a:rPr lang="en-US" sz="1900">
                <a:solidFill>
                  <a:srgbClr val="595959"/>
                </a:solidFill>
              </a:rPr>
              <a:t> </a:t>
            </a:r>
            <a:r>
              <a:rPr lang="en-US" sz="1900" err="1">
                <a:solidFill>
                  <a:srgbClr val="595959"/>
                </a:solidFill>
              </a:rPr>
              <a:t>zasobów</a:t>
            </a:r>
            <a:r>
              <a:rPr lang="en-US" sz="1900">
                <a:solidFill>
                  <a:srgbClr val="595959"/>
                </a:solidFill>
              </a:rPr>
              <a:t> </a:t>
            </a:r>
            <a:r>
              <a:rPr lang="en-US" sz="1900" err="1">
                <a:solidFill>
                  <a:srgbClr val="595959"/>
                </a:solidFill>
              </a:rPr>
              <a:t>wodnych</a:t>
            </a:r>
            <a:r>
              <a:rPr lang="en-US" sz="1900">
                <a:solidFill>
                  <a:srgbClr val="595959"/>
                </a:solidFill>
              </a:rPr>
              <a:t> </a:t>
            </a:r>
            <a:r>
              <a:rPr lang="en-US" sz="1900" err="1">
                <a:solidFill>
                  <a:srgbClr val="595959"/>
                </a:solidFill>
              </a:rPr>
              <a:t>przez</a:t>
            </a:r>
            <a:r>
              <a:rPr lang="en-US" sz="1900">
                <a:solidFill>
                  <a:srgbClr val="595959"/>
                </a:solidFill>
              </a:rPr>
              <a:t> </a:t>
            </a:r>
            <a:r>
              <a:rPr lang="en-US" sz="1900" err="1">
                <a:solidFill>
                  <a:srgbClr val="595959"/>
                </a:solidFill>
              </a:rPr>
              <a:t>zużywanie</a:t>
            </a:r>
            <a:r>
              <a:rPr lang="en-US" sz="1900">
                <a:solidFill>
                  <a:srgbClr val="595959"/>
                </a:solidFill>
              </a:rPr>
              <a:t> </a:t>
            </a:r>
            <a:r>
              <a:rPr lang="en-US" sz="1900" err="1">
                <a:solidFill>
                  <a:srgbClr val="595959"/>
                </a:solidFill>
              </a:rPr>
              <a:t>dużej</a:t>
            </a:r>
            <a:r>
              <a:rPr lang="en-US" sz="1900">
                <a:solidFill>
                  <a:srgbClr val="595959"/>
                </a:solidFill>
              </a:rPr>
              <a:t> </a:t>
            </a:r>
            <a:r>
              <a:rPr lang="en-US" sz="1900" err="1">
                <a:solidFill>
                  <a:srgbClr val="595959"/>
                </a:solidFill>
              </a:rPr>
              <a:t>ilości</a:t>
            </a:r>
            <a:r>
              <a:rPr lang="en-US" sz="1900">
                <a:solidFill>
                  <a:srgbClr val="595959"/>
                </a:solidFill>
              </a:rPr>
              <a:t> </a:t>
            </a:r>
            <a:r>
              <a:rPr lang="en-US" sz="1900" err="1">
                <a:solidFill>
                  <a:srgbClr val="595959"/>
                </a:solidFill>
              </a:rPr>
              <a:t>wody</a:t>
            </a:r>
            <a:r>
              <a:rPr lang="en-US" sz="1900">
                <a:solidFill>
                  <a:srgbClr val="595959"/>
                </a:solidFill>
              </a:rPr>
              <a:t> </a:t>
            </a:r>
            <a:r>
              <a:rPr lang="en-US" sz="1900" err="1">
                <a:solidFill>
                  <a:srgbClr val="595959"/>
                </a:solidFill>
              </a:rPr>
              <a:t>dla</a:t>
            </a:r>
            <a:r>
              <a:rPr lang="en-US" sz="1900">
                <a:solidFill>
                  <a:srgbClr val="595959"/>
                </a:solidFill>
              </a:rPr>
              <a:t> </a:t>
            </a:r>
            <a:r>
              <a:rPr lang="en-US" sz="1900" err="1">
                <a:solidFill>
                  <a:srgbClr val="595959"/>
                </a:solidFill>
              </a:rPr>
              <a:t>potrzeb</a:t>
            </a:r>
            <a:r>
              <a:rPr lang="en-US" sz="1900">
                <a:solidFill>
                  <a:srgbClr val="595959"/>
                </a:solidFill>
              </a:rPr>
              <a:t> </a:t>
            </a:r>
            <a:r>
              <a:rPr lang="en-US" sz="1900" err="1">
                <a:solidFill>
                  <a:srgbClr val="595959"/>
                </a:solidFill>
              </a:rPr>
              <a:t>turystyki</a:t>
            </a:r>
            <a:r>
              <a:rPr lang="en-US" sz="1900">
                <a:solidFill>
                  <a:srgbClr val="595959"/>
                </a:solidFill>
              </a:rPr>
              <a:t>, np. </a:t>
            </a:r>
            <a:r>
              <a:rPr lang="en-US" sz="1900" err="1">
                <a:solidFill>
                  <a:srgbClr val="595959"/>
                </a:solidFill>
              </a:rPr>
              <a:t>prowadzenie</a:t>
            </a:r>
            <a:r>
              <a:rPr lang="en-US" sz="1900">
                <a:solidFill>
                  <a:srgbClr val="595959"/>
                </a:solidFill>
              </a:rPr>
              <a:t> </a:t>
            </a:r>
            <a:r>
              <a:rPr lang="en-US" sz="1900" err="1">
                <a:solidFill>
                  <a:srgbClr val="595959"/>
                </a:solidFill>
              </a:rPr>
              <a:t>hoteli</a:t>
            </a:r>
            <a:r>
              <a:rPr lang="en-US" sz="1900">
                <a:solidFill>
                  <a:srgbClr val="595959"/>
                </a:solidFill>
              </a:rPr>
              <a:t> </a:t>
            </a:r>
            <a:r>
              <a:rPr lang="en-US" sz="1900" err="1">
                <a:solidFill>
                  <a:srgbClr val="595959"/>
                </a:solidFill>
              </a:rPr>
              <a:t>i</a:t>
            </a:r>
            <a:r>
              <a:rPr lang="en-US" sz="1900">
                <a:solidFill>
                  <a:srgbClr val="595959"/>
                </a:solidFill>
              </a:rPr>
              <a:t> </a:t>
            </a:r>
            <a:r>
              <a:rPr lang="en-US" sz="1900" err="1">
                <a:solidFill>
                  <a:srgbClr val="595959"/>
                </a:solidFill>
              </a:rPr>
              <a:t>innych</a:t>
            </a:r>
            <a:r>
              <a:rPr lang="en-US" sz="1900">
                <a:solidFill>
                  <a:srgbClr val="595959"/>
                </a:solidFill>
              </a:rPr>
              <a:t> </a:t>
            </a:r>
            <a:r>
              <a:rPr lang="en-US" sz="1900" err="1">
                <a:solidFill>
                  <a:srgbClr val="595959"/>
                </a:solidFill>
              </a:rPr>
              <a:t>miejsc</a:t>
            </a:r>
            <a:r>
              <a:rPr lang="en-US" sz="1900">
                <a:solidFill>
                  <a:srgbClr val="595959"/>
                </a:solidFill>
              </a:rPr>
              <a:t> </a:t>
            </a:r>
            <a:r>
              <a:rPr lang="en-US" sz="1900" err="1">
                <a:solidFill>
                  <a:srgbClr val="595959"/>
                </a:solidFill>
              </a:rPr>
              <a:t>zakwaterowania</a:t>
            </a:r>
            <a:r>
              <a:rPr lang="en-US" sz="1900">
                <a:solidFill>
                  <a:srgbClr val="595959"/>
                </a:solidFill>
              </a:rPr>
              <a:t>, </a:t>
            </a:r>
            <a:r>
              <a:rPr lang="en-US" sz="1900"/>
              <a:t/>
            </a:r>
            <a:br>
              <a:rPr lang="en-US" sz="1900"/>
            </a:br>
            <a:r>
              <a:rPr lang="en-US" sz="1900">
                <a:solidFill>
                  <a:srgbClr val="595959"/>
                </a:solidFill>
              </a:rPr>
              <a:t>a </a:t>
            </a:r>
            <a:r>
              <a:rPr lang="en-US" sz="1900" err="1">
                <a:solidFill>
                  <a:srgbClr val="595959"/>
                </a:solidFill>
              </a:rPr>
              <a:t>także</a:t>
            </a:r>
            <a:r>
              <a:rPr lang="en-US" sz="1900">
                <a:solidFill>
                  <a:srgbClr val="595959"/>
                </a:solidFill>
              </a:rPr>
              <a:t> do </a:t>
            </a:r>
            <a:r>
              <a:rPr lang="en-US" sz="1900" err="1">
                <a:solidFill>
                  <a:srgbClr val="595959"/>
                </a:solidFill>
              </a:rPr>
              <a:t>osobistego</a:t>
            </a:r>
            <a:r>
              <a:rPr lang="en-US" sz="1900">
                <a:solidFill>
                  <a:srgbClr val="595959"/>
                </a:solidFill>
              </a:rPr>
              <a:t> </a:t>
            </a:r>
            <a:r>
              <a:rPr lang="en-US" sz="1900" err="1">
                <a:solidFill>
                  <a:srgbClr val="595959"/>
                </a:solidFill>
              </a:rPr>
              <a:t>użytku</a:t>
            </a:r>
            <a:r>
              <a:rPr lang="en-US" sz="1900">
                <a:solidFill>
                  <a:srgbClr val="595959"/>
                </a:solidFill>
              </a:rPr>
              <a:t> </a:t>
            </a:r>
            <a:r>
              <a:rPr lang="en-US" sz="1900" err="1">
                <a:solidFill>
                  <a:srgbClr val="595959"/>
                </a:solidFill>
              </a:rPr>
              <a:t>turystów</a:t>
            </a:r>
            <a:r>
              <a:rPr lang="en-US" sz="1900">
                <a:solidFill>
                  <a:srgbClr val="595959"/>
                </a:solidFill>
              </a:rPr>
              <a:t>, </a:t>
            </a:r>
            <a:r>
              <a:rPr lang="en-US" sz="1900" err="1">
                <a:solidFill>
                  <a:srgbClr val="595959"/>
                </a:solidFill>
              </a:rPr>
              <a:t>skutkiem</a:t>
            </a:r>
            <a:r>
              <a:rPr lang="en-US" sz="1900">
                <a:solidFill>
                  <a:srgbClr val="595959"/>
                </a:solidFill>
              </a:rPr>
              <a:t> </a:t>
            </a:r>
            <a:r>
              <a:rPr lang="en-US" sz="1900" err="1">
                <a:solidFill>
                  <a:srgbClr val="595959"/>
                </a:solidFill>
              </a:rPr>
              <a:t>dużego</a:t>
            </a:r>
            <a:r>
              <a:rPr lang="en-US" sz="1900">
                <a:solidFill>
                  <a:srgbClr val="595959"/>
                </a:solidFill>
              </a:rPr>
              <a:t> </a:t>
            </a:r>
            <a:r>
              <a:rPr lang="en-US" sz="1900" err="1">
                <a:solidFill>
                  <a:srgbClr val="595959"/>
                </a:solidFill>
              </a:rPr>
              <a:t>zużycia</a:t>
            </a:r>
            <a:r>
              <a:rPr lang="en-US" sz="1900">
                <a:solidFill>
                  <a:srgbClr val="595959"/>
                </a:solidFill>
              </a:rPr>
              <a:t> </a:t>
            </a:r>
            <a:r>
              <a:rPr lang="en-US" sz="1900" err="1">
                <a:solidFill>
                  <a:srgbClr val="595959"/>
                </a:solidFill>
              </a:rPr>
              <a:t>wody</a:t>
            </a:r>
            <a:r>
              <a:rPr lang="en-US" sz="1900">
                <a:solidFill>
                  <a:srgbClr val="595959"/>
                </a:solidFill>
              </a:rPr>
              <a:t> jest </a:t>
            </a:r>
            <a:r>
              <a:rPr lang="en-US" sz="1900" err="1">
                <a:solidFill>
                  <a:srgbClr val="595959"/>
                </a:solidFill>
              </a:rPr>
              <a:t>wzrost</a:t>
            </a:r>
            <a:r>
              <a:rPr lang="en-US" sz="1900">
                <a:solidFill>
                  <a:srgbClr val="595959"/>
                </a:solidFill>
              </a:rPr>
              <a:t> </a:t>
            </a:r>
            <a:r>
              <a:rPr lang="en-US" sz="1900" err="1">
                <a:solidFill>
                  <a:srgbClr val="595959"/>
                </a:solidFill>
              </a:rPr>
              <a:t>ilości</a:t>
            </a:r>
            <a:r>
              <a:rPr lang="en-US" sz="1900">
                <a:solidFill>
                  <a:srgbClr val="595959"/>
                </a:solidFill>
              </a:rPr>
              <a:t> </a:t>
            </a:r>
            <a:r>
              <a:rPr lang="en-US" sz="1900" err="1">
                <a:solidFill>
                  <a:srgbClr val="595959"/>
                </a:solidFill>
              </a:rPr>
              <a:t>odprowadzonych</a:t>
            </a:r>
            <a:r>
              <a:rPr lang="en-US" sz="1900">
                <a:solidFill>
                  <a:srgbClr val="595959"/>
                </a:solidFill>
              </a:rPr>
              <a:t> </a:t>
            </a:r>
            <a:r>
              <a:rPr lang="en-US" sz="1900" err="1">
                <a:solidFill>
                  <a:srgbClr val="595959"/>
                </a:solidFill>
              </a:rPr>
              <a:t>ścieków</a:t>
            </a:r>
            <a:r>
              <a:rPr lang="en-US" sz="1900">
                <a:solidFill>
                  <a:srgbClr val="595959"/>
                </a:solidFill>
              </a:rPr>
              <a:t>​</a:t>
            </a:r>
            <a:endParaRPr lang="en-US" sz="1900">
              <a:solidFill>
                <a:srgbClr val="595959"/>
              </a:solidFill>
              <a:cs typeface="Calibri"/>
            </a:endParaRPr>
          </a:p>
          <a:p>
            <a:pPr indent="-228600" algn="ctr">
              <a:lnSpc>
                <a:spcPct val="90000"/>
              </a:lnSpc>
              <a:spcAft>
                <a:spcPts val="600"/>
              </a:spcAft>
              <a:buFont typeface="Arial" panose="020B0604020202020204" pitchFamily="34" charset="0"/>
              <a:buChar char="•"/>
            </a:pPr>
            <a:r>
              <a:rPr lang="en-US" sz="1900" err="1">
                <a:solidFill>
                  <a:srgbClr val="595959"/>
                </a:solidFill>
              </a:rPr>
              <a:t>Duże</a:t>
            </a:r>
            <a:r>
              <a:rPr lang="en-US" sz="1900">
                <a:solidFill>
                  <a:srgbClr val="595959"/>
                </a:solidFill>
              </a:rPr>
              <a:t> </a:t>
            </a:r>
            <a:r>
              <a:rPr lang="en-US" sz="1900" err="1">
                <a:solidFill>
                  <a:srgbClr val="595959"/>
                </a:solidFill>
              </a:rPr>
              <a:t>zużywanie</a:t>
            </a:r>
            <a:r>
              <a:rPr lang="en-US" sz="1900">
                <a:solidFill>
                  <a:srgbClr val="595959"/>
                </a:solidFill>
              </a:rPr>
              <a:t> </a:t>
            </a:r>
            <a:r>
              <a:rPr lang="en-US" sz="1900" err="1">
                <a:solidFill>
                  <a:srgbClr val="595959"/>
                </a:solidFill>
              </a:rPr>
              <a:t>zasobów</a:t>
            </a:r>
            <a:r>
              <a:rPr lang="en-US" sz="1900">
                <a:solidFill>
                  <a:srgbClr val="595959"/>
                </a:solidFill>
              </a:rPr>
              <a:t> </a:t>
            </a:r>
            <a:r>
              <a:rPr lang="en-US" sz="1900" err="1">
                <a:solidFill>
                  <a:srgbClr val="595959"/>
                </a:solidFill>
              </a:rPr>
              <a:t>środowiska</a:t>
            </a:r>
            <a:r>
              <a:rPr lang="en-US" sz="1900">
                <a:solidFill>
                  <a:srgbClr val="595959"/>
                </a:solidFill>
              </a:rPr>
              <a:t>, np. </a:t>
            </a:r>
            <a:r>
              <a:rPr lang="en-US" sz="1900" err="1">
                <a:solidFill>
                  <a:srgbClr val="595959"/>
                </a:solidFill>
              </a:rPr>
              <a:t>intensywne</a:t>
            </a:r>
            <a:r>
              <a:rPr lang="en-US" sz="1900">
                <a:solidFill>
                  <a:srgbClr val="595959"/>
                </a:solidFill>
              </a:rPr>
              <a:t> </a:t>
            </a:r>
            <a:r>
              <a:rPr lang="en-US" sz="1900" err="1">
                <a:solidFill>
                  <a:srgbClr val="595959"/>
                </a:solidFill>
              </a:rPr>
              <a:t>wyręby</a:t>
            </a:r>
            <a:r>
              <a:rPr lang="en-US" sz="1900">
                <a:solidFill>
                  <a:srgbClr val="595959"/>
                </a:solidFill>
              </a:rPr>
              <a:t> </a:t>
            </a:r>
            <a:r>
              <a:rPr lang="en-US" sz="1900" err="1">
                <a:solidFill>
                  <a:srgbClr val="595959"/>
                </a:solidFill>
              </a:rPr>
              <a:t>lasów</a:t>
            </a:r>
            <a:r>
              <a:rPr lang="en-US" sz="1900">
                <a:solidFill>
                  <a:srgbClr val="595959"/>
                </a:solidFill>
              </a:rPr>
              <a:t> w </a:t>
            </a:r>
            <a:r>
              <a:rPr lang="en-US" sz="1900" err="1">
                <a:solidFill>
                  <a:srgbClr val="595959"/>
                </a:solidFill>
              </a:rPr>
              <a:t>celu</a:t>
            </a:r>
            <a:r>
              <a:rPr lang="en-US" sz="1900">
                <a:solidFill>
                  <a:srgbClr val="595959"/>
                </a:solidFill>
              </a:rPr>
              <a:t> </a:t>
            </a:r>
            <a:r>
              <a:rPr lang="en-US" sz="1900" err="1">
                <a:solidFill>
                  <a:srgbClr val="595959"/>
                </a:solidFill>
              </a:rPr>
              <a:t>pozyskania</a:t>
            </a:r>
            <a:r>
              <a:rPr lang="en-US" sz="1900">
                <a:solidFill>
                  <a:srgbClr val="595959"/>
                </a:solidFill>
              </a:rPr>
              <a:t> </a:t>
            </a:r>
            <a:r>
              <a:rPr lang="en-US" sz="1900" err="1">
                <a:solidFill>
                  <a:srgbClr val="595959"/>
                </a:solidFill>
              </a:rPr>
              <a:t>drewna</a:t>
            </a:r>
            <a:r>
              <a:rPr lang="en-US" sz="1900">
                <a:solidFill>
                  <a:srgbClr val="595959"/>
                </a:solidFill>
              </a:rPr>
              <a:t>, </a:t>
            </a:r>
            <a:r>
              <a:rPr lang="en-US" sz="1900" err="1">
                <a:solidFill>
                  <a:srgbClr val="595959"/>
                </a:solidFill>
              </a:rPr>
              <a:t>duży</a:t>
            </a:r>
            <a:r>
              <a:rPr lang="en-US" sz="1900">
                <a:solidFill>
                  <a:srgbClr val="595959"/>
                </a:solidFill>
              </a:rPr>
              <a:t> </a:t>
            </a:r>
            <a:r>
              <a:rPr lang="en-US" sz="1900" err="1">
                <a:solidFill>
                  <a:srgbClr val="595959"/>
                </a:solidFill>
              </a:rPr>
              <a:t>pobór</a:t>
            </a:r>
            <a:r>
              <a:rPr lang="en-US" sz="1900">
                <a:solidFill>
                  <a:srgbClr val="595959"/>
                </a:solidFill>
              </a:rPr>
              <a:t> </a:t>
            </a:r>
            <a:r>
              <a:rPr lang="en-US" sz="1900" err="1">
                <a:solidFill>
                  <a:srgbClr val="595959"/>
                </a:solidFill>
              </a:rPr>
              <a:t>piasków</a:t>
            </a:r>
            <a:r>
              <a:rPr lang="en-US" sz="1900">
                <a:solidFill>
                  <a:srgbClr val="595959"/>
                </a:solidFill>
              </a:rPr>
              <a:t>,​</a:t>
            </a:r>
            <a:endParaRPr lang="en-US" sz="1900">
              <a:solidFill>
                <a:srgbClr val="595959"/>
              </a:solidFill>
              <a:cs typeface="Calibri"/>
            </a:endParaRPr>
          </a:p>
          <a:p>
            <a:pPr indent="-228600" algn="ctr">
              <a:lnSpc>
                <a:spcPct val="90000"/>
              </a:lnSpc>
              <a:spcAft>
                <a:spcPts val="600"/>
              </a:spcAft>
              <a:buFont typeface="Arial" panose="020B0604020202020204" pitchFamily="34" charset="0"/>
              <a:buChar char="•"/>
            </a:pPr>
            <a:r>
              <a:rPr lang="en-US" sz="1900" err="1">
                <a:solidFill>
                  <a:srgbClr val="595959"/>
                </a:solidFill>
              </a:rPr>
              <a:t>Obciążenie</a:t>
            </a:r>
            <a:r>
              <a:rPr lang="en-US" sz="1900">
                <a:solidFill>
                  <a:srgbClr val="595959"/>
                </a:solidFill>
              </a:rPr>
              <a:t> </a:t>
            </a:r>
            <a:r>
              <a:rPr lang="en-US" sz="1900" err="1">
                <a:solidFill>
                  <a:srgbClr val="595959"/>
                </a:solidFill>
              </a:rPr>
              <a:t>środowiska</a:t>
            </a:r>
            <a:r>
              <a:rPr lang="en-US" sz="1900">
                <a:solidFill>
                  <a:srgbClr val="595959"/>
                </a:solidFill>
              </a:rPr>
              <a:t> z </a:t>
            </a:r>
            <a:r>
              <a:rPr lang="en-US" sz="1900" err="1">
                <a:solidFill>
                  <a:srgbClr val="595959"/>
                </a:solidFill>
              </a:rPr>
              <a:t>powodu</a:t>
            </a:r>
            <a:r>
              <a:rPr lang="en-US" sz="1900">
                <a:solidFill>
                  <a:srgbClr val="595959"/>
                </a:solidFill>
              </a:rPr>
              <a:t> </a:t>
            </a:r>
            <a:r>
              <a:rPr lang="en-US" sz="1900" err="1">
                <a:solidFill>
                  <a:srgbClr val="595959"/>
                </a:solidFill>
              </a:rPr>
              <a:t>zużywania</a:t>
            </a:r>
            <a:r>
              <a:rPr lang="en-US" sz="1900">
                <a:solidFill>
                  <a:srgbClr val="595959"/>
                </a:solidFill>
              </a:rPr>
              <a:t> </a:t>
            </a:r>
            <a:r>
              <a:rPr lang="en-US" sz="1900" err="1">
                <a:solidFill>
                  <a:srgbClr val="595959"/>
                </a:solidFill>
              </a:rPr>
              <a:t>ogromnej</a:t>
            </a:r>
            <a:r>
              <a:rPr lang="en-US" sz="1900">
                <a:solidFill>
                  <a:srgbClr val="595959"/>
                </a:solidFill>
              </a:rPr>
              <a:t> </a:t>
            </a:r>
            <a:r>
              <a:rPr lang="en-US" sz="1900" err="1">
                <a:solidFill>
                  <a:srgbClr val="595959"/>
                </a:solidFill>
              </a:rPr>
              <a:t>ilości</a:t>
            </a:r>
            <a:r>
              <a:rPr lang="en-US" sz="1900">
                <a:solidFill>
                  <a:srgbClr val="595959"/>
                </a:solidFill>
              </a:rPr>
              <a:t> </a:t>
            </a:r>
            <a:r>
              <a:rPr lang="en-US" sz="1900" err="1">
                <a:solidFill>
                  <a:srgbClr val="595959"/>
                </a:solidFill>
              </a:rPr>
              <a:t>energii</a:t>
            </a:r>
            <a:r>
              <a:rPr lang="en-US" sz="1900">
                <a:solidFill>
                  <a:srgbClr val="595959"/>
                </a:solidFill>
              </a:rPr>
              <a:t>,</a:t>
            </a:r>
            <a:endParaRPr lang="en-US" sz="1900">
              <a:solidFill>
                <a:srgbClr val="595959"/>
              </a:solidFill>
              <a:cs typeface="Calibri"/>
            </a:endParaRPr>
          </a:p>
          <a:p>
            <a:pPr indent="-228600" algn="ctr">
              <a:lnSpc>
                <a:spcPct val="90000"/>
              </a:lnSpc>
              <a:spcAft>
                <a:spcPts val="600"/>
              </a:spcAft>
              <a:buFont typeface="Arial" panose="020B0604020202020204" pitchFamily="34" charset="0"/>
              <a:buChar char="•"/>
            </a:pPr>
            <a:r>
              <a:rPr lang="en-US" sz="1900" err="1">
                <a:solidFill>
                  <a:srgbClr val="595959"/>
                </a:solidFill>
              </a:rPr>
              <a:t>Zwiększona</a:t>
            </a:r>
            <a:r>
              <a:rPr lang="en-US" sz="1900">
                <a:solidFill>
                  <a:srgbClr val="595959"/>
                </a:solidFill>
              </a:rPr>
              <a:t> </a:t>
            </a:r>
            <a:r>
              <a:rPr lang="en-US" sz="1900" err="1">
                <a:solidFill>
                  <a:srgbClr val="595959"/>
                </a:solidFill>
                <a:cs typeface="Calibri"/>
              </a:rPr>
              <a:t>produkcja</a:t>
            </a:r>
            <a:r>
              <a:rPr lang="en-US" sz="1900">
                <a:solidFill>
                  <a:srgbClr val="595959"/>
                </a:solidFill>
                <a:cs typeface="Calibri"/>
              </a:rPr>
              <a:t> </a:t>
            </a:r>
            <a:r>
              <a:rPr lang="en-US" sz="1900" err="1">
                <a:solidFill>
                  <a:srgbClr val="595959"/>
                </a:solidFill>
                <a:cs typeface="Calibri"/>
              </a:rPr>
              <a:t>odpadów</a:t>
            </a:r>
            <a:r>
              <a:rPr lang="en-US" sz="1900">
                <a:solidFill>
                  <a:srgbClr val="595959"/>
                </a:solidFill>
                <a:cs typeface="Calibri"/>
              </a:rPr>
              <a:t> </a:t>
            </a:r>
            <a:r>
              <a:rPr lang="en-US" sz="1900" err="1">
                <a:solidFill>
                  <a:srgbClr val="595959"/>
                </a:solidFill>
                <a:cs typeface="Calibri"/>
              </a:rPr>
              <a:t>przez</a:t>
            </a:r>
            <a:r>
              <a:rPr lang="en-US" sz="1900">
                <a:solidFill>
                  <a:srgbClr val="595959"/>
                </a:solidFill>
                <a:cs typeface="Calibri"/>
              </a:rPr>
              <a:t> </a:t>
            </a:r>
            <a:r>
              <a:rPr lang="en-US" sz="1900" err="1">
                <a:solidFill>
                  <a:srgbClr val="595959"/>
                </a:solidFill>
                <a:cs typeface="Calibri"/>
              </a:rPr>
              <a:t>turystów</a:t>
            </a:r>
            <a:r>
              <a:rPr lang="en-US" sz="1900">
                <a:solidFill>
                  <a:srgbClr val="595959"/>
                </a:solidFill>
                <a:cs typeface="Calibri"/>
              </a:rPr>
              <a:t>, </a:t>
            </a:r>
            <a:r>
              <a:rPr lang="en-US" sz="1900" err="1">
                <a:solidFill>
                  <a:srgbClr val="595959"/>
                </a:solidFill>
                <a:cs typeface="Calibri"/>
              </a:rPr>
              <a:t>odpady</a:t>
            </a:r>
            <a:r>
              <a:rPr lang="en-US" sz="1900">
                <a:solidFill>
                  <a:srgbClr val="595959"/>
                </a:solidFill>
                <a:cs typeface="Calibri"/>
              </a:rPr>
              <a:t> </a:t>
            </a:r>
            <a:r>
              <a:rPr lang="en-US" sz="1900" err="1">
                <a:solidFill>
                  <a:srgbClr val="595959"/>
                </a:solidFill>
                <a:cs typeface="Calibri"/>
              </a:rPr>
              <a:t>te</a:t>
            </a:r>
            <a:r>
              <a:rPr lang="en-US" sz="1900">
                <a:solidFill>
                  <a:srgbClr val="595959"/>
                </a:solidFill>
                <a:cs typeface="Calibri"/>
              </a:rPr>
              <a:t> </a:t>
            </a:r>
            <a:r>
              <a:rPr lang="en-US" sz="1900" err="1">
                <a:solidFill>
                  <a:srgbClr val="595959"/>
                </a:solidFill>
                <a:cs typeface="Calibri"/>
              </a:rPr>
              <a:t>często</a:t>
            </a:r>
            <a:r>
              <a:rPr lang="en-US" sz="1900">
                <a:solidFill>
                  <a:srgbClr val="595959"/>
                </a:solidFill>
                <a:cs typeface="Calibri"/>
              </a:rPr>
              <a:t> </a:t>
            </a:r>
            <a:r>
              <a:rPr lang="en-US" sz="1900" err="1">
                <a:solidFill>
                  <a:srgbClr val="595959"/>
                </a:solidFill>
                <a:cs typeface="Calibri"/>
              </a:rPr>
              <a:t>trafiają</a:t>
            </a:r>
            <a:r>
              <a:rPr lang="en-US" sz="1900">
                <a:solidFill>
                  <a:srgbClr val="595959"/>
                </a:solidFill>
                <a:cs typeface="Calibri"/>
              </a:rPr>
              <a:t> do </a:t>
            </a:r>
            <a:r>
              <a:rPr lang="en-US" sz="1900" err="1">
                <a:solidFill>
                  <a:srgbClr val="595959"/>
                </a:solidFill>
                <a:cs typeface="Calibri"/>
              </a:rPr>
              <a:t>mórz</a:t>
            </a:r>
            <a:r>
              <a:rPr lang="en-US" sz="1900">
                <a:solidFill>
                  <a:srgbClr val="595959"/>
                </a:solidFill>
                <a:cs typeface="Calibri"/>
              </a:rPr>
              <a:t> </a:t>
            </a:r>
            <a:r>
              <a:rPr lang="en-US" sz="1900" err="1">
                <a:solidFill>
                  <a:srgbClr val="595959"/>
                </a:solidFill>
                <a:cs typeface="Calibri"/>
              </a:rPr>
              <a:t>i</a:t>
            </a:r>
            <a:r>
              <a:rPr lang="en-US" sz="1900">
                <a:solidFill>
                  <a:srgbClr val="595959"/>
                </a:solidFill>
                <a:cs typeface="Calibri"/>
              </a:rPr>
              <a:t> </a:t>
            </a:r>
            <a:r>
              <a:rPr lang="en-US" sz="1900" err="1">
                <a:solidFill>
                  <a:srgbClr val="595959"/>
                </a:solidFill>
                <a:cs typeface="Calibri"/>
              </a:rPr>
              <a:t>oceanów</a:t>
            </a:r>
            <a:endParaRPr lang="en-US" sz="1900">
              <a:solidFill>
                <a:srgbClr val="595959"/>
              </a:solidFill>
              <a:cs typeface="Calibri"/>
            </a:endParaRPr>
          </a:p>
        </p:txBody>
      </p:sp>
      <p:pic>
        <p:nvPicPr>
          <p:cNvPr id="7" name="Obraz 7">
            <a:extLst>
              <a:ext uri="{FF2B5EF4-FFF2-40B4-BE49-F238E27FC236}">
                <a16:creationId xmlns:a16="http://schemas.microsoft.com/office/drawing/2014/main" id="{BC801AC4-F07D-4F88-9775-E874C06134A6}"/>
              </a:ext>
            </a:extLst>
          </p:cNvPr>
          <p:cNvPicPr>
            <a:picLocks noChangeAspect="1"/>
          </p:cNvPicPr>
          <p:nvPr/>
        </p:nvPicPr>
        <p:blipFill rotWithShape="1">
          <a:blip r:embed="rId3"/>
          <a:srcRect r="20665"/>
          <a:stretch/>
        </p:blipFill>
        <p:spPr>
          <a:xfrm>
            <a:off x="8606117" y="685808"/>
            <a:ext cx="2905400" cy="5486399"/>
          </a:xfrm>
          <a:prstGeom prst="rect">
            <a:avLst/>
          </a:prstGeom>
        </p:spPr>
      </p:pic>
    </p:spTree>
    <p:extLst>
      <p:ext uri="{BB962C8B-B14F-4D97-AF65-F5344CB8AC3E}">
        <p14:creationId xmlns:p14="http://schemas.microsoft.com/office/powerpoint/2010/main" val="772118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8" descr="Obraz zawierający zewnętrzne, woda, zachód słońca, dzień&#10;&#10;Opis wygenerowany automatycznie">
            <a:extLst>
              <a:ext uri="{FF2B5EF4-FFF2-40B4-BE49-F238E27FC236}">
                <a16:creationId xmlns:a16="http://schemas.microsoft.com/office/drawing/2014/main" id="{63BDD14F-4001-410F-AA0D-12060CC41C92}"/>
              </a:ext>
            </a:extLst>
          </p:cNvPr>
          <p:cNvPicPr>
            <a:picLocks noChangeAspect="1"/>
          </p:cNvPicPr>
          <p:nvPr/>
        </p:nvPicPr>
        <p:blipFill rotWithShape="1">
          <a:blip r:embed="rId2"/>
          <a:srcRect l="34976" r="11596"/>
          <a:stretch/>
        </p:blipFill>
        <p:spPr>
          <a:xfrm>
            <a:off x="680483" y="685792"/>
            <a:ext cx="2931299" cy="5486400"/>
          </a:xfrm>
          <a:prstGeom prst="rect">
            <a:avLst/>
          </a:prstGeom>
        </p:spPr>
      </p:pic>
      <p:sp>
        <p:nvSpPr>
          <p:cNvPr id="21" name="Rectangle 20">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BEB3223D-9C12-4A20-B277-65597043C0F1}"/>
              </a:ext>
            </a:extLst>
          </p:cNvPr>
          <p:cNvSpPr txBox="1"/>
          <p:nvPr/>
        </p:nvSpPr>
        <p:spPr>
          <a:xfrm>
            <a:off x="3458380" y="681689"/>
            <a:ext cx="5034287" cy="313735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lgn="ctr">
              <a:lnSpc>
                <a:spcPct val="90000"/>
              </a:lnSpc>
              <a:spcAft>
                <a:spcPts val="600"/>
              </a:spcAft>
              <a:buFont typeface="Arial" panose="020B0604020202020204" pitchFamily="34" charset="0"/>
              <a:buChar char="•"/>
            </a:pP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err="1">
                <a:solidFill>
                  <a:srgbClr val="595959"/>
                </a:solidFill>
              </a:rPr>
              <a:t>Niszczenie</a:t>
            </a:r>
            <a:r>
              <a:rPr lang="en-US" sz="2000">
                <a:solidFill>
                  <a:srgbClr val="595959"/>
                </a:solidFill>
              </a:rPr>
              <a:t> </a:t>
            </a:r>
            <a:r>
              <a:rPr lang="en-US" sz="2000" err="1">
                <a:solidFill>
                  <a:srgbClr val="595959"/>
                </a:solidFill>
              </a:rPr>
              <a:t>różnorodności</a:t>
            </a:r>
            <a:r>
              <a:rPr lang="en-US" sz="2000">
                <a:solidFill>
                  <a:srgbClr val="595959"/>
                </a:solidFill>
              </a:rPr>
              <a:t> </a:t>
            </a:r>
            <a:r>
              <a:rPr lang="en-US" sz="2000" err="1">
                <a:solidFill>
                  <a:srgbClr val="595959"/>
                </a:solidFill>
              </a:rPr>
              <a:t>biologicznej</a:t>
            </a:r>
            <a:r>
              <a:rPr lang="en-US" sz="2000">
                <a:solidFill>
                  <a:srgbClr val="595959"/>
                </a:solidFill>
              </a:rPr>
              <a:t>,</a:t>
            </a: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err="1">
                <a:solidFill>
                  <a:srgbClr val="595959"/>
                </a:solidFill>
              </a:rPr>
              <a:t>Niszczenie</a:t>
            </a:r>
            <a:r>
              <a:rPr lang="en-US" sz="2000">
                <a:solidFill>
                  <a:srgbClr val="595959"/>
                </a:solidFill>
              </a:rPr>
              <a:t> </a:t>
            </a:r>
            <a:r>
              <a:rPr lang="en-US" sz="2000" err="1">
                <a:solidFill>
                  <a:srgbClr val="595959"/>
                </a:solidFill>
              </a:rPr>
              <a:t>roślinności</a:t>
            </a:r>
            <a:r>
              <a:rPr lang="en-US" sz="2000">
                <a:solidFill>
                  <a:srgbClr val="595959"/>
                </a:solidFill>
              </a:rPr>
              <a:t>; </a:t>
            </a:r>
            <a:r>
              <a:rPr lang="en-US" sz="2000" err="1">
                <a:solidFill>
                  <a:srgbClr val="595959"/>
                </a:solidFill>
              </a:rPr>
              <a:t>Erozja</a:t>
            </a:r>
            <a:r>
              <a:rPr lang="en-US" sz="2000">
                <a:solidFill>
                  <a:srgbClr val="595959"/>
                </a:solidFill>
              </a:rPr>
              <a:t> </a:t>
            </a:r>
            <a:r>
              <a:rPr lang="en-US" sz="2000" err="1">
                <a:solidFill>
                  <a:srgbClr val="595959"/>
                </a:solidFill>
              </a:rPr>
              <a:t>gleby</a:t>
            </a:r>
            <a:r>
              <a:rPr lang="en-US" sz="2000">
                <a:solidFill>
                  <a:srgbClr val="595959"/>
                </a:solidFill>
              </a:rPr>
              <a:t>, co </a:t>
            </a:r>
            <a:r>
              <a:rPr lang="en-US" sz="2000" err="1">
                <a:solidFill>
                  <a:srgbClr val="595959"/>
                </a:solidFill>
              </a:rPr>
              <a:t>zwiększa</a:t>
            </a:r>
            <a:r>
              <a:rPr lang="en-US" sz="2000">
                <a:solidFill>
                  <a:srgbClr val="595959"/>
                </a:solidFill>
              </a:rPr>
              <a:t> </a:t>
            </a:r>
            <a:r>
              <a:rPr lang="en-US" sz="2000" err="1">
                <a:solidFill>
                  <a:srgbClr val="595959"/>
                </a:solidFill>
              </a:rPr>
              <a:t>niebezpieczeństwo</a:t>
            </a:r>
            <a:r>
              <a:rPr lang="en-US" sz="2000">
                <a:solidFill>
                  <a:srgbClr val="595959"/>
                </a:solidFill>
              </a:rPr>
              <a:t> </a:t>
            </a:r>
            <a:r>
              <a:rPr lang="en-US" sz="2000" err="1">
                <a:solidFill>
                  <a:srgbClr val="595959"/>
                </a:solidFill>
              </a:rPr>
              <a:t>występowania</a:t>
            </a:r>
            <a:r>
              <a:rPr lang="en-US" sz="2000">
                <a:solidFill>
                  <a:srgbClr val="595959"/>
                </a:solidFill>
              </a:rPr>
              <a:t> lawin </a:t>
            </a:r>
            <a:r>
              <a:rPr lang="en-US" sz="2000" err="1">
                <a:solidFill>
                  <a:srgbClr val="595959"/>
                </a:solidFill>
              </a:rPr>
              <a:t>oraz</a:t>
            </a:r>
            <a:r>
              <a:rPr lang="en-US" sz="2000">
                <a:solidFill>
                  <a:srgbClr val="595959"/>
                </a:solidFill>
              </a:rPr>
              <a:t> </a:t>
            </a:r>
            <a:r>
              <a:rPr lang="en-US" sz="2000" err="1">
                <a:solidFill>
                  <a:srgbClr val="595959"/>
                </a:solidFill>
              </a:rPr>
              <a:t>osunięć</a:t>
            </a:r>
            <a:r>
              <a:rPr lang="en-US" sz="2000">
                <a:solidFill>
                  <a:srgbClr val="595959"/>
                </a:solidFill>
              </a:rPr>
              <a:t> </a:t>
            </a:r>
            <a:r>
              <a:rPr lang="en-US" sz="2000" err="1">
                <a:solidFill>
                  <a:srgbClr val="595959"/>
                </a:solidFill>
              </a:rPr>
              <a:t>ziemi</a:t>
            </a:r>
            <a:r>
              <a:rPr lang="en-US" sz="2000">
                <a:solidFill>
                  <a:srgbClr val="595959"/>
                </a:solidFill>
              </a:rPr>
              <a:t>,</a:t>
            </a: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err="1">
                <a:solidFill>
                  <a:srgbClr val="595959"/>
                </a:solidFill>
              </a:rPr>
              <a:t>Zakłócanie</a:t>
            </a:r>
            <a:r>
              <a:rPr lang="en-US" sz="2000">
                <a:solidFill>
                  <a:srgbClr val="595959"/>
                </a:solidFill>
              </a:rPr>
              <a:t> </a:t>
            </a:r>
            <a:r>
              <a:rPr lang="en-US" sz="2000" err="1">
                <a:solidFill>
                  <a:srgbClr val="595959"/>
                </a:solidFill>
              </a:rPr>
              <a:t>spokoju</a:t>
            </a:r>
            <a:r>
              <a:rPr lang="en-US" sz="2000">
                <a:solidFill>
                  <a:srgbClr val="595959"/>
                </a:solidFill>
              </a:rPr>
              <a:t> </a:t>
            </a:r>
            <a:r>
              <a:rPr lang="en-US" sz="2000" err="1">
                <a:solidFill>
                  <a:srgbClr val="595959"/>
                </a:solidFill>
              </a:rPr>
              <a:t>i</a:t>
            </a:r>
            <a:r>
              <a:rPr lang="en-US" sz="2000">
                <a:solidFill>
                  <a:srgbClr val="595959"/>
                </a:solidFill>
              </a:rPr>
              <a:t> </a:t>
            </a:r>
            <a:r>
              <a:rPr lang="en-US" sz="2000" err="1">
                <a:solidFill>
                  <a:srgbClr val="595959"/>
                </a:solidFill>
              </a:rPr>
              <a:t>szkody</a:t>
            </a:r>
            <a:r>
              <a:rPr lang="en-US" sz="2000">
                <a:solidFill>
                  <a:srgbClr val="595959"/>
                </a:solidFill>
              </a:rPr>
              <a:t> w </a:t>
            </a:r>
            <a:r>
              <a:rPr lang="en-US" sz="2000" err="1">
                <a:solidFill>
                  <a:srgbClr val="595959"/>
                </a:solidFill>
              </a:rPr>
              <a:t>świecie</a:t>
            </a:r>
            <a:r>
              <a:rPr lang="en-US" sz="2000">
                <a:solidFill>
                  <a:srgbClr val="595959"/>
                </a:solidFill>
              </a:rPr>
              <a:t> </a:t>
            </a:r>
            <a:r>
              <a:rPr lang="en-US" sz="2000" err="1">
                <a:solidFill>
                  <a:srgbClr val="595959"/>
                </a:solidFill>
              </a:rPr>
              <a:t>zwierząt</a:t>
            </a:r>
            <a:r>
              <a:rPr lang="en-US" sz="2000">
                <a:solidFill>
                  <a:srgbClr val="595959"/>
                </a:solidFill>
              </a:rPr>
              <a:t>,</a:t>
            </a: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a:solidFill>
                  <a:srgbClr val="595959"/>
                </a:solidFill>
              </a:rPr>
              <a:t>Zanieczyszczenie </a:t>
            </a:r>
            <a:r>
              <a:rPr lang="en-US" sz="2000" err="1">
                <a:solidFill>
                  <a:srgbClr val="595959"/>
                </a:solidFill>
              </a:rPr>
              <a:t>powietrza</a:t>
            </a:r>
            <a:r>
              <a:rPr lang="en-US" sz="2000">
                <a:solidFill>
                  <a:srgbClr val="595959"/>
                </a:solidFill>
              </a:rPr>
              <a:t>, </a:t>
            </a:r>
            <a:r>
              <a:rPr lang="en-US" sz="2000" err="1">
                <a:solidFill>
                  <a:srgbClr val="595959"/>
                </a:solidFill>
              </a:rPr>
              <a:t>które</a:t>
            </a:r>
            <a:r>
              <a:rPr lang="en-US" sz="2000">
                <a:solidFill>
                  <a:srgbClr val="595959"/>
                </a:solidFill>
              </a:rPr>
              <a:t> jest </a:t>
            </a:r>
            <a:r>
              <a:rPr lang="en-US" sz="2000" err="1">
                <a:solidFill>
                  <a:srgbClr val="595959"/>
                </a:solidFill>
              </a:rPr>
              <a:t>wywoływane</a:t>
            </a:r>
            <a:r>
              <a:rPr lang="en-US" sz="2000">
                <a:solidFill>
                  <a:srgbClr val="595959"/>
                </a:solidFill>
              </a:rPr>
              <a:t> </a:t>
            </a:r>
            <a:r>
              <a:rPr lang="en-US" sz="2000" err="1">
                <a:solidFill>
                  <a:srgbClr val="595959"/>
                </a:solidFill>
              </a:rPr>
              <a:t>emisją</a:t>
            </a:r>
            <a:r>
              <a:rPr lang="en-US" sz="2000">
                <a:solidFill>
                  <a:srgbClr val="595959"/>
                </a:solidFill>
              </a:rPr>
              <a:t> </a:t>
            </a:r>
            <a:r>
              <a:rPr lang="en-US" sz="2000" err="1">
                <a:solidFill>
                  <a:srgbClr val="595959"/>
                </a:solidFill>
              </a:rPr>
              <a:t>ze</a:t>
            </a:r>
            <a:r>
              <a:rPr lang="en-US" sz="2000">
                <a:solidFill>
                  <a:srgbClr val="595959"/>
                </a:solidFill>
              </a:rPr>
              <a:t> </a:t>
            </a:r>
            <a:r>
              <a:rPr lang="en-US" sz="2000" err="1">
                <a:solidFill>
                  <a:srgbClr val="595959"/>
                </a:solidFill>
              </a:rPr>
              <a:t>źródeł</a:t>
            </a:r>
            <a:r>
              <a:rPr lang="en-US" sz="2000">
                <a:solidFill>
                  <a:srgbClr val="595959"/>
                </a:solidFill>
              </a:rPr>
              <a:t> </a:t>
            </a:r>
            <a:r>
              <a:rPr lang="en-US" sz="2000" err="1">
                <a:solidFill>
                  <a:srgbClr val="595959"/>
                </a:solidFill>
              </a:rPr>
              <a:t>komunikacyjnych</a:t>
            </a:r>
            <a:r>
              <a:rPr lang="en-US" sz="2000">
                <a:solidFill>
                  <a:srgbClr val="595959"/>
                </a:solidFill>
              </a:rPr>
              <a:t>, np. </a:t>
            </a:r>
            <a:r>
              <a:rPr lang="en-US" sz="2000" err="1">
                <a:solidFill>
                  <a:srgbClr val="595959"/>
                </a:solidFill>
              </a:rPr>
              <a:t>przez</a:t>
            </a:r>
            <a:r>
              <a:rPr lang="en-US" sz="2000">
                <a:solidFill>
                  <a:srgbClr val="595959"/>
                </a:solidFill>
              </a:rPr>
              <a:t> transport </a:t>
            </a:r>
            <a:r>
              <a:rPr lang="en-US" sz="2000" err="1">
                <a:solidFill>
                  <a:srgbClr val="595959"/>
                </a:solidFill>
              </a:rPr>
              <a:t>drogowy</a:t>
            </a:r>
            <a:r>
              <a:rPr lang="en-US" sz="2000">
                <a:solidFill>
                  <a:srgbClr val="595959"/>
                </a:solidFill>
              </a:rPr>
              <a:t>, </a:t>
            </a:r>
            <a:r>
              <a:rPr lang="en-US" sz="2000" err="1">
                <a:solidFill>
                  <a:srgbClr val="595959"/>
                </a:solidFill>
              </a:rPr>
              <a:t>lotniczy</a:t>
            </a:r>
            <a:r>
              <a:rPr lang="en-US" sz="2000">
                <a:solidFill>
                  <a:srgbClr val="595959"/>
                </a:solidFill>
              </a:rPr>
              <a:t> </a:t>
            </a:r>
            <a:r>
              <a:rPr lang="en-US" sz="2000" err="1">
                <a:solidFill>
                  <a:srgbClr val="595959"/>
                </a:solidFill>
              </a:rPr>
              <a:t>i</a:t>
            </a:r>
            <a:r>
              <a:rPr lang="en-US" sz="2000">
                <a:solidFill>
                  <a:srgbClr val="595959"/>
                </a:solidFill>
              </a:rPr>
              <a:t> </a:t>
            </a:r>
            <a:r>
              <a:rPr lang="en-US" sz="2000" err="1">
                <a:solidFill>
                  <a:srgbClr val="595959"/>
                </a:solidFill>
              </a:rPr>
              <a:t>kolejowy</a:t>
            </a:r>
            <a:r>
              <a:rPr lang="en-US" sz="2000">
                <a:solidFill>
                  <a:srgbClr val="595959"/>
                </a:solidFill>
              </a:rPr>
              <a:t>,</a:t>
            </a:r>
            <a:endParaRPr lang="en-US" sz="2000">
              <a:solidFill>
                <a:srgbClr val="595959"/>
              </a:solidFill>
              <a:cs typeface="Calibri"/>
            </a:endParaRPr>
          </a:p>
          <a:p>
            <a:pPr marL="285750" indent="-228600" algn="ctr">
              <a:lnSpc>
                <a:spcPct val="90000"/>
              </a:lnSpc>
              <a:spcAft>
                <a:spcPts val="600"/>
              </a:spcAft>
              <a:buFont typeface="Arial" panose="020B0604020202020204" pitchFamily="34" charset="0"/>
              <a:buChar char="•"/>
            </a:pPr>
            <a:r>
              <a:rPr lang="en-US" sz="2000">
                <a:solidFill>
                  <a:srgbClr val="595959"/>
                </a:solidFill>
              </a:rPr>
              <a:t>Transport turystów do miejsca docelowego podróży, tutaj bardzo ważne są sprawne węzły komunikacyjne, które przyjmujące jak największą liczbę turystów w jak najkrótszym czasie. Budowane są więc nowe lotniska, dworce kolejowe, porty, dworce autobusowe, drogi lądowe,</a:t>
            </a:r>
            <a:endParaRPr lang="en-US" sz="2000">
              <a:solidFill>
                <a:srgbClr val="595959"/>
              </a:solidFill>
              <a:cs typeface="Calibri"/>
            </a:endParaRPr>
          </a:p>
          <a:p>
            <a:pPr indent="-228600" algn="ctr">
              <a:lnSpc>
                <a:spcPct val="90000"/>
              </a:lnSpc>
              <a:spcAft>
                <a:spcPts val="600"/>
              </a:spcAft>
              <a:buFont typeface="Arial" panose="020B0604020202020204" pitchFamily="34" charset="0"/>
              <a:buChar char="•"/>
            </a:pPr>
            <a:endParaRPr lang="en-US" sz="2000">
              <a:solidFill>
                <a:srgbClr val="595959"/>
              </a:solidFill>
              <a:cs typeface="Calibri"/>
            </a:endParaRPr>
          </a:p>
          <a:p>
            <a:pPr indent="-228600" algn="ctr">
              <a:lnSpc>
                <a:spcPct val="90000"/>
              </a:lnSpc>
              <a:spcAft>
                <a:spcPts val="600"/>
              </a:spcAft>
              <a:buFont typeface="Arial" panose="020B0604020202020204" pitchFamily="34" charset="0"/>
              <a:buChar char="•"/>
            </a:pPr>
            <a:endParaRPr lang="en-US" sz="2000">
              <a:solidFill>
                <a:srgbClr val="595959"/>
              </a:solidFill>
              <a:cs typeface="Calibri"/>
            </a:endParaRPr>
          </a:p>
        </p:txBody>
      </p:sp>
      <p:pic>
        <p:nvPicPr>
          <p:cNvPr id="7" name="Obraz 7" descr="Obraz zawierający zewnętrzne, niebo, góra, przyroda&#10;&#10;Opis wygenerowany automatycznie">
            <a:extLst>
              <a:ext uri="{FF2B5EF4-FFF2-40B4-BE49-F238E27FC236}">
                <a16:creationId xmlns:a16="http://schemas.microsoft.com/office/drawing/2014/main" id="{2489A754-D2A8-45C1-A4B2-1C6F3B7A2A14}"/>
              </a:ext>
            </a:extLst>
          </p:cNvPr>
          <p:cNvPicPr>
            <a:picLocks noChangeAspect="1"/>
          </p:cNvPicPr>
          <p:nvPr/>
        </p:nvPicPr>
        <p:blipFill rotWithShape="1">
          <a:blip r:embed="rId3"/>
          <a:srcRect l="13451" r="24792"/>
          <a:stretch/>
        </p:blipFill>
        <p:spPr>
          <a:xfrm>
            <a:off x="8606117" y="685808"/>
            <a:ext cx="2905400" cy="5486399"/>
          </a:xfrm>
          <a:prstGeom prst="rect">
            <a:avLst/>
          </a:prstGeom>
        </p:spPr>
      </p:pic>
    </p:spTree>
    <p:extLst>
      <p:ext uri="{BB962C8B-B14F-4D97-AF65-F5344CB8AC3E}">
        <p14:creationId xmlns:p14="http://schemas.microsoft.com/office/powerpoint/2010/main" val="167927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5E0A4621-7235-48EE-9243-7DD70964C4FB}"/>
              </a:ext>
            </a:extLst>
          </p:cNvPr>
          <p:cNvSpPr txBox="1"/>
          <p:nvPr/>
        </p:nvSpPr>
        <p:spPr>
          <a:xfrm>
            <a:off x="702913" y="4664080"/>
            <a:ext cx="5281686" cy="179501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4800">
                <a:latin typeface="Calibri Light"/>
                <a:cs typeface="Calibri Light"/>
              </a:rPr>
              <a:t>Jak </a:t>
            </a:r>
            <a:r>
              <a:rPr lang="en-US" sz="4800" err="1">
                <a:latin typeface="Calibri Light"/>
                <a:cs typeface="Calibri Light"/>
              </a:rPr>
              <a:t>powstrzymać</a:t>
            </a:r>
            <a:r>
              <a:rPr lang="en-US" sz="4800">
                <a:latin typeface="Calibri Light"/>
                <a:cs typeface="Calibri Light"/>
              </a:rPr>
              <a:t> ​</a:t>
            </a:r>
            <a:r>
              <a:rPr lang="en-US" sz="4800">
                <a:latin typeface="Calibri Light"/>
              </a:rPr>
              <a:t/>
            </a:r>
            <a:br>
              <a:rPr lang="en-US" sz="4800">
                <a:latin typeface="Calibri Light"/>
              </a:rPr>
            </a:br>
            <a:r>
              <a:rPr lang="en-US" sz="4800" err="1">
                <a:latin typeface="Calibri Light"/>
                <a:cs typeface="Calibri Light"/>
              </a:rPr>
              <a:t>zmiany</a:t>
            </a:r>
            <a:r>
              <a:rPr lang="en-US" sz="4800">
                <a:latin typeface="Calibri Light"/>
                <a:cs typeface="Calibri Light"/>
              </a:rPr>
              <a:t>? - </a:t>
            </a:r>
            <a:r>
              <a:rPr lang="en-US" sz="4800" err="1">
                <a:latin typeface="Calibri Light"/>
                <a:cs typeface="Calibri Light"/>
              </a:rPr>
              <a:t>turystyka</a:t>
            </a:r>
            <a:endParaRPr lang="pl-PL" sz="4800" err="1">
              <a:latin typeface="Calibri Light"/>
              <a:cs typeface="Calibri Light"/>
            </a:endParaRPr>
          </a:p>
        </p:txBody>
      </p:sp>
      <p:pic>
        <p:nvPicPr>
          <p:cNvPr id="3" name="Obraz 3" descr="Obraz zawierający góra, przyroda, zewnętrzne, dzień&#10;&#10;Opis wygenerowany automatycznie">
            <a:extLst>
              <a:ext uri="{FF2B5EF4-FFF2-40B4-BE49-F238E27FC236}">
                <a16:creationId xmlns:a16="http://schemas.microsoft.com/office/drawing/2014/main" id="{70FBDB59-136A-4DA4-9CA7-267919E43E3C}"/>
              </a:ext>
            </a:extLst>
          </p:cNvPr>
          <p:cNvPicPr>
            <a:picLocks noChangeAspect="1"/>
          </p:cNvPicPr>
          <p:nvPr/>
        </p:nvPicPr>
        <p:blipFill rotWithShape="1">
          <a:blip r:embed="rId2"/>
          <a:srcRect t="23228" r="2"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659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CED0CAC4-DDA9-4F97-936B-A1AD58325E00}"/>
              </a:ext>
            </a:extLst>
          </p:cNvPr>
          <p:cNvSpPr txBox="1"/>
          <p:nvPr/>
        </p:nvSpPr>
        <p:spPr>
          <a:xfrm>
            <a:off x="89057" y="61558"/>
            <a:ext cx="6562826" cy="37290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b="1" err="1"/>
              <a:t>Odpady</a:t>
            </a:r>
            <a:r>
              <a:rPr lang="en-US" sz="2000" b="1"/>
              <a:t> </a:t>
            </a:r>
            <a:r>
              <a:rPr lang="en-US" sz="2000" b="1" err="1"/>
              <a:t>hotelowe</a:t>
            </a:r>
            <a:endParaRPr lang="en-US" sz="2000" b="1">
              <a:cs typeface="Calibri"/>
            </a:endParaRPr>
          </a:p>
          <a:p>
            <a:pPr>
              <a:lnSpc>
                <a:spcPct val="90000"/>
              </a:lnSpc>
              <a:spcAft>
                <a:spcPts val="600"/>
              </a:spcAft>
            </a:pPr>
            <a:endParaRPr lang="en-US" sz="2000" b="1"/>
          </a:p>
          <a:p>
            <a:pPr>
              <a:lnSpc>
                <a:spcPct val="90000"/>
              </a:lnSpc>
              <a:spcAft>
                <a:spcPts val="600"/>
              </a:spcAft>
            </a:pPr>
            <a:r>
              <a:rPr lang="en-US" sz="2000"/>
              <a:t>Hotele generują ogromne ilości śmieci. W meksykańskim Cancun, gdzie tzw. Zona Hotelera to właściwie osobne miasto składające się wyłącznie z hoteli, sklepów z pamiątkami i organizatorów wycieczek, 95% ścieków w mieście pochodzi właśnie z hoteli. Oczywiście miasto ma problem z oczyszczaniem tego, bo zwyczajnie nie ma do tego wystarczającej infrastruktury. Co się więc dzieje ze ściekami? Zanieczyszczają środowisko… Podobno hotele w samej tylko Wielkiej Brytanii generują rocznie prawie 290 tysięcy ton odpadów! Jeśli doliczymy do tego puby i restauracje, które generują ich znacznie więcej, mamy ok. 2 milionów ton śmieci tylko i wyłącznie z brytyjskiego sektora gastronomii i hotelarstwa. </a:t>
            </a:r>
            <a:endParaRPr lang="en-US" sz="2000">
              <a:cs typeface="Calibri"/>
            </a:endParaRPr>
          </a:p>
          <a:p>
            <a:pPr indent="-228600">
              <a:lnSpc>
                <a:spcPct val="90000"/>
              </a:lnSpc>
              <a:spcAft>
                <a:spcPts val="600"/>
              </a:spcAft>
              <a:buFont typeface="Arial" panose="020B0604020202020204" pitchFamily="34" charset="0"/>
              <a:buChar char="•"/>
            </a:pPr>
            <a:endParaRPr lang="en-US" sz="2000">
              <a:cs typeface="Calibri"/>
            </a:endParaRPr>
          </a:p>
          <a:p>
            <a:pPr>
              <a:lnSpc>
                <a:spcPct val="90000"/>
              </a:lnSpc>
              <a:spcAft>
                <a:spcPts val="600"/>
              </a:spcAft>
            </a:pPr>
            <a:r>
              <a:rPr lang="en-US" sz="2000"/>
              <a:t>Co my </a:t>
            </a:r>
            <a:r>
              <a:rPr lang="en-US" sz="2000" err="1"/>
              <a:t>możemy</a:t>
            </a:r>
            <a:r>
              <a:rPr lang="en-US" sz="2000"/>
              <a:t> </a:t>
            </a:r>
            <a:r>
              <a:rPr lang="en-US" sz="2000" err="1"/>
              <a:t>zrobić</a:t>
            </a:r>
            <a:r>
              <a:rPr lang="en-US" sz="2000"/>
              <a:t>? </a:t>
            </a:r>
            <a:r>
              <a:rPr lang="en-US" sz="2000" err="1"/>
              <a:t>Wybierać</a:t>
            </a:r>
            <a:r>
              <a:rPr lang="en-US" sz="2000"/>
              <a:t> „</a:t>
            </a:r>
            <a:r>
              <a:rPr lang="en-US" sz="2000" err="1"/>
              <a:t>zielone</a:t>
            </a:r>
            <a:r>
              <a:rPr lang="en-US" sz="2000"/>
              <a:t>” </a:t>
            </a:r>
            <a:r>
              <a:rPr lang="en-US" sz="2000" err="1"/>
              <a:t>hotele</a:t>
            </a:r>
            <a:r>
              <a:rPr lang="en-US" sz="2000"/>
              <a:t>, </a:t>
            </a:r>
            <a:r>
              <a:rPr lang="en-US" sz="2000" err="1"/>
              <a:t>czyli</a:t>
            </a:r>
            <a:r>
              <a:rPr lang="en-US" sz="2000"/>
              <a:t> </a:t>
            </a:r>
            <a:r>
              <a:rPr lang="en-US" sz="2000" err="1"/>
              <a:t>te</a:t>
            </a:r>
            <a:r>
              <a:rPr lang="en-US" sz="2000"/>
              <a:t>, </a:t>
            </a:r>
            <a:r>
              <a:rPr lang="en-US" sz="2000" err="1"/>
              <a:t>które</a:t>
            </a:r>
            <a:r>
              <a:rPr lang="en-US" sz="2000"/>
              <a:t> </a:t>
            </a:r>
            <a:r>
              <a:rPr lang="en-US" sz="2000" err="1"/>
              <a:t>wprowadzają</a:t>
            </a:r>
            <a:r>
              <a:rPr lang="en-US" sz="2000"/>
              <a:t> </a:t>
            </a:r>
            <a:r>
              <a:rPr lang="en-US" sz="2000" err="1"/>
              <a:t>różne</a:t>
            </a:r>
            <a:r>
              <a:rPr lang="en-US" sz="2000"/>
              <a:t>, </a:t>
            </a:r>
            <a:r>
              <a:rPr lang="en-US" sz="2000" err="1"/>
              <a:t>przyjazne</a:t>
            </a:r>
            <a:r>
              <a:rPr lang="en-US" sz="2000"/>
              <a:t> </a:t>
            </a:r>
            <a:r>
              <a:rPr lang="en-US" sz="2000" err="1"/>
              <a:t>środowisku</a:t>
            </a:r>
            <a:r>
              <a:rPr lang="en-US" sz="2000"/>
              <a:t> </a:t>
            </a:r>
            <a:r>
              <a:rPr lang="en-US" sz="2000" err="1"/>
              <a:t>rozwiązania</a:t>
            </a:r>
            <a:r>
              <a:rPr lang="en-US" sz="2000"/>
              <a:t>. Nie </a:t>
            </a:r>
            <a:r>
              <a:rPr lang="en-US" sz="2000" err="1"/>
              <a:t>rzucać</a:t>
            </a:r>
            <a:r>
              <a:rPr lang="en-US" sz="2000"/>
              <a:t> </a:t>
            </a:r>
            <a:r>
              <a:rPr lang="en-US" sz="2000" err="1"/>
              <a:t>na</a:t>
            </a:r>
            <a:r>
              <a:rPr lang="en-US" sz="2000"/>
              <a:t> </a:t>
            </a:r>
            <a:r>
              <a:rPr lang="en-US" sz="2000" err="1"/>
              <a:t>podłogę</a:t>
            </a:r>
            <a:r>
              <a:rPr lang="en-US" sz="2000"/>
              <a:t> </a:t>
            </a:r>
            <a:r>
              <a:rPr lang="en-US" sz="2000" err="1"/>
              <a:t>ręcznika</a:t>
            </a:r>
            <a:r>
              <a:rPr lang="en-US" sz="2000"/>
              <a:t> </a:t>
            </a:r>
            <a:r>
              <a:rPr lang="en-US" sz="2000" err="1"/>
              <a:t>każdego</a:t>
            </a:r>
            <a:r>
              <a:rPr lang="en-US" sz="2000"/>
              <a:t> </a:t>
            </a:r>
            <a:r>
              <a:rPr lang="en-US" sz="2000" err="1"/>
              <a:t>dnia</a:t>
            </a:r>
            <a:r>
              <a:rPr lang="en-US" sz="2000"/>
              <a:t> (w </a:t>
            </a:r>
            <a:r>
              <a:rPr lang="en-US" sz="2000" err="1"/>
              <a:t>domu</a:t>
            </a:r>
            <a:r>
              <a:rPr lang="en-US" sz="2000"/>
              <a:t> </a:t>
            </a:r>
            <a:r>
              <a:rPr lang="en-US" sz="2000" err="1"/>
              <a:t>pierzecie</a:t>
            </a:r>
            <a:r>
              <a:rPr lang="en-US" sz="2000"/>
              <a:t> </a:t>
            </a:r>
            <a:r>
              <a:rPr lang="en-US" sz="2000" err="1"/>
              <a:t>ręczniki</a:t>
            </a:r>
            <a:r>
              <a:rPr lang="en-US" sz="2000"/>
              <a:t> </a:t>
            </a:r>
            <a:r>
              <a:rPr lang="en-US" sz="2000" err="1"/>
              <a:t>codziennie</a:t>
            </a:r>
            <a:r>
              <a:rPr lang="en-US" sz="2000"/>
              <a:t>?), </a:t>
            </a:r>
            <a:r>
              <a:rPr lang="en-US" sz="2000" err="1"/>
              <a:t>czy</a:t>
            </a:r>
            <a:r>
              <a:rPr lang="en-US" sz="2000"/>
              <a:t> </a:t>
            </a:r>
            <a:r>
              <a:rPr lang="en-US" sz="2000" err="1"/>
              <a:t>choćby</a:t>
            </a:r>
            <a:r>
              <a:rPr lang="en-US" sz="2000"/>
              <a:t> </a:t>
            </a:r>
            <a:r>
              <a:rPr lang="en-US" sz="2000" err="1"/>
              <a:t>nie</a:t>
            </a:r>
            <a:r>
              <a:rPr lang="en-US" sz="2000"/>
              <a:t> </a:t>
            </a:r>
            <a:r>
              <a:rPr lang="en-US" sz="2000" err="1"/>
              <a:t>używać</a:t>
            </a:r>
            <a:r>
              <a:rPr lang="en-US" sz="2000"/>
              <a:t> </a:t>
            </a:r>
            <a:r>
              <a:rPr lang="en-US" sz="2000" err="1"/>
              <a:t>hotelowych</a:t>
            </a:r>
            <a:r>
              <a:rPr lang="en-US" sz="2000"/>
              <a:t> </a:t>
            </a:r>
            <a:r>
              <a:rPr lang="en-US" sz="2000" err="1"/>
              <a:t>kosmetyków</a:t>
            </a:r>
            <a:r>
              <a:rPr lang="en-US" sz="2000"/>
              <a:t>, </a:t>
            </a:r>
            <a:r>
              <a:rPr lang="en-US" sz="2000" err="1"/>
              <a:t>jeśli</a:t>
            </a:r>
            <a:r>
              <a:rPr lang="en-US" sz="2000"/>
              <a:t> </a:t>
            </a:r>
            <a:r>
              <a:rPr lang="en-US" sz="2000" err="1"/>
              <a:t>są</a:t>
            </a:r>
            <a:r>
              <a:rPr lang="en-US" sz="2000"/>
              <a:t> w </a:t>
            </a:r>
            <a:r>
              <a:rPr lang="en-US" sz="2000" err="1"/>
              <a:t>małych</a:t>
            </a:r>
            <a:r>
              <a:rPr lang="en-US" sz="2000"/>
              <a:t> </a:t>
            </a:r>
            <a:r>
              <a:rPr lang="en-US" sz="2000" err="1"/>
              <a:t>buteleczkach</a:t>
            </a:r>
            <a:r>
              <a:rPr lang="en-US" sz="2000"/>
              <a:t>, </a:t>
            </a:r>
            <a:r>
              <a:rPr lang="en-US" sz="2000" err="1"/>
              <a:t>bo</a:t>
            </a:r>
            <a:r>
              <a:rPr lang="en-US" sz="2000"/>
              <a:t> </a:t>
            </a:r>
            <a:r>
              <a:rPr lang="en-US" sz="2000" err="1"/>
              <a:t>jeśli</a:t>
            </a:r>
            <a:r>
              <a:rPr lang="en-US" sz="2000"/>
              <a:t> ich </a:t>
            </a:r>
            <a:r>
              <a:rPr lang="en-US" sz="2000" err="1"/>
              <a:t>nie</a:t>
            </a:r>
            <a:r>
              <a:rPr lang="en-US" sz="2000"/>
              <a:t> </a:t>
            </a:r>
            <a:r>
              <a:rPr lang="en-US" sz="2000" err="1"/>
              <a:t>zużyjecie</a:t>
            </a:r>
            <a:r>
              <a:rPr lang="en-US" sz="2000"/>
              <a:t> w </a:t>
            </a:r>
            <a:r>
              <a:rPr lang="en-US" sz="2000" err="1"/>
              <a:t>całości</a:t>
            </a:r>
            <a:r>
              <a:rPr lang="en-US" sz="2000"/>
              <a:t>, one </a:t>
            </a:r>
            <a:r>
              <a:rPr lang="en-US" sz="2000" err="1"/>
              <a:t>wylądują</a:t>
            </a:r>
            <a:r>
              <a:rPr lang="en-US" sz="2000"/>
              <a:t> w </a:t>
            </a:r>
            <a:r>
              <a:rPr lang="en-US" sz="2000" err="1"/>
              <a:t>śmieciach</a:t>
            </a:r>
            <a:r>
              <a:rPr lang="en-US" sz="2000"/>
              <a:t>.</a:t>
            </a:r>
            <a:endParaRPr lang="en-US" sz="2000">
              <a:cs typeface="Calibri"/>
            </a:endParaRPr>
          </a:p>
        </p:txBody>
      </p:sp>
      <p:pic>
        <p:nvPicPr>
          <p:cNvPr id="3" name="Obraz 3">
            <a:extLst>
              <a:ext uri="{FF2B5EF4-FFF2-40B4-BE49-F238E27FC236}">
                <a16:creationId xmlns:a16="http://schemas.microsoft.com/office/drawing/2014/main" id="{998B8E96-F3DF-45E7-B9EF-12EC8D9BFCF8}"/>
              </a:ext>
            </a:extLst>
          </p:cNvPr>
          <p:cNvPicPr>
            <a:picLocks noChangeAspect="1"/>
          </p:cNvPicPr>
          <p:nvPr/>
        </p:nvPicPr>
        <p:blipFill rotWithShape="1">
          <a:blip r:embed="rId2"/>
          <a:srcRect l="6685" r="2316"/>
          <a:stretch/>
        </p:blipFill>
        <p:spPr>
          <a:xfrm>
            <a:off x="7199440" y="10"/>
            <a:ext cx="4992560" cy="6857990"/>
          </a:xfrm>
          <a:prstGeom prst="rect">
            <a:avLst/>
          </a:prstGeom>
          <a:effectLst/>
        </p:spPr>
      </p:pic>
    </p:spTree>
    <p:extLst>
      <p:ext uri="{BB962C8B-B14F-4D97-AF65-F5344CB8AC3E}">
        <p14:creationId xmlns:p14="http://schemas.microsoft.com/office/powerpoint/2010/main" val="4072043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0E9A6ED-B880-44EA-8D60-C9D3C82CC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4816030D-93BF-44C3-889F-A7CC02417D8E}"/>
              </a:ext>
            </a:extLst>
          </p:cNvPr>
          <p:cNvSpPr txBox="1"/>
          <p:nvPr/>
        </p:nvSpPr>
        <p:spPr>
          <a:xfrm>
            <a:off x="505156" y="744634"/>
            <a:ext cx="5180245" cy="37310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dirty="0"/>
              <a:t>Transport </a:t>
            </a:r>
            <a:r>
              <a:rPr lang="en-US" sz="2000" dirty="0" err="1"/>
              <a:t>odgrywa</a:t>
            </a:r>
            <a:r>
              <a:rPr lang="en-US" sz="2000" dirty="0"/>
              <a:t> </a:t>
            </a:r>
            <a:r>
              <a:rPr lang="en-US" sz="2000" dirty="0" err="1"/>
              <a:t>istotną</a:t>
            </a:r>
            <a:r>
              <a:rPr lang="en-US" sz="2000" dirty="0"/>
              <a:t> </a:t>
            </a:r>
            <a:r>
              <a:rPr lang="en-US" sz="2000" dirty="0" err="1"/>
              <a:t>rolę</a:t>
            </a:r>
            <a:r>
              <a:rPr lang="en-US" sz="2000" dirty="0"/>
              <a:t> w </a:t>
            </a:r>
            <a:r>
              <a:rPr lang="en-US" sz="2000" dirty="0" err="1"/>
              <a:t>społeczeństwie</a:t>
            </a:r>
            <a:r>
              <a:rPr lang="en-US" sz="2000" dirty="0"/>
              <a:t> </a:t>
            </a:r>
            <a:r>
              <a:rPr lang="en-US" sz="2000" dirty="0" err="1"/>
              <a:t>oraz</a:t>
            </a:r>
            <a:r>
              <a:rPr lang="en-US" sz="2000" dirty="0"/>
              <a:t> </a:t>
            </a:r>
            <a:r>
              <a:rPr lang="en-US" sz="2000" dirty="0" err="1" smtClean="0"/>
              <a:t>gospodarce</a:t>
            </a:r>
            <a:r>
              <a:rPr lang="pl-PL" sz="2000" dirty="0" smtClean="0"/>
              <a:t>.</a:t>
            </a:r>
            <a:r>
              <a:rPr lang="en-US" sz="2000" dirty="0" err="1" smtClean="0"/>
              <a:t>Jednocześnie</a:t>
            </a:r>
            <a:r>
              <a:rPr lang="en-US" sz="2000" dirty="0" smtClean="0"/>
              <a:t> </a:t>
            </a:r>
            <a:r>
              <a:rPr lang="en-US" sz="2000" dirty="0"/>
              <a:t>jest on </a:t>
            </a:r>
            <a:r>
              <a:rPr lang="en-US" sz="2000" dirty="0" err="1"/>
              <a:t>głównym</a:t>
            </a:r>
            <a:r>
              <a:rPr lang="en-US" sz="2000" dirty="0"/>
              <a:t> </a:t>
            </a:r>
            <a:r>
              <a:rPr lang="en-US" sz="2000" dirty="0" err="1"/>
              <a:t>źródłem</a:t>
            </a:r>
            <a:r>
              <a:rPr lang="en-US" sz="2000" dirty="0"/>
              <a:t> </a:t>
            </a:r>
            <a:r>
              <a:rPr lang="en-US" sz="2000" dirty="0" err="1"/>
              <a:t>negatywnych</a:t>
            </a:r>
            <a:r>
              <a:rPr lang="en-US" sz="2000" dirty="0"/>
              <a:t> </a:t>
            </a:r>
            <a:r>
              <a:rPr lang="en-US" sz="2000" dirty="0" err="1"/>
              <a:t>wpływów</a:t>
            </a:r>
            <a:r>
              <a:rPr lang="en-US" sz="2000" dirty="0"/>
              <a:t> </a:t>
            </a:r>
            <a:r>
              <a:rPr lang="en-US" sz="2000" dirty="0" err="1"/>
              <a:t>na</a:t>
            </a:r>
            <a:r>
              <a:rPr lang="en-US" sz="2000" dirty="0"/>
              <a:t> </a:t>
            </a:r>
            <a:r>
              <a:rPr lang="en-US" sz="2000" dirty="0" err="1"/>
              <a:t>środowisko</a:t>
            </a:r>
            <a:r>
              <a:rPr lang="en-US" sz="2000" dirty="0"/>
              <a:t> </a:t>
            </a:r>
            <a:r>
              <a:rPr lang="en-US" sz="2000" dirty="0" err="1"/>
              <a:t>i</a:t>
            </a:r>
            <a:r>
              <a:rPr lang="en-US" sz="2000" dirty="0"/>
              <a:t> </a:t>
            </a:r>
            <a:r>
              <a:rPr lang="en-US" sz="2000" dirty="0" err="1"/>
              <a:t>przyczynia</a:t>
            </a:r>
            <a:r>
              <a:rPr lang="en-US" sz="2000" dirty="0"/>
              <a:t> </a:t>
            </a:r>
            <a:r>
              <a:rPr lang="en-US" sz="2000" dirty="0" err="1"/>
              <a:t>się</a:t>
            </a:r>
            <a:r>
              <a:rPr lang="en-US" sz="2000" dirty="0"/>
              <a:t> do </a:t>
            </a:r>
            <a:r>
              <a:rPr lang="en-US" sz="2000" dirty="0" err="1"/>
              <a:t>zmian</a:t>
            </a:r>
            <a:r>
              <a:rPr lang="en-US" sz="2000" dirty="0"/>
              <a:t> </a:t>
            </a:r>
            <a:r>
              <a:rPr lang="en-US" sz="2000" dirty="0" err="1" smtClean="0"/>
              <a:t>klimatycznych</a:t>
            </a:r>
            <a:r>
              <a:rPr lang="en-US" sz="2000" dirty="0" smtClean="0"/>
              <a:t>. </a:t>
            </a:r>
            <a:r>
              <a:rPr lang="en-US" sz="2000" dirty="0"/>
              <a:t>Transport jest </a:t>
            </a:r>
            <a:r>
              <a:rPr lang="en-US" sz="2000" dirty="0" err="1"/>
              <a:t>odpowiedzialny</a:t>
            </a:r>
            <a:r>
              <a:rPr lang="en-US" sz="2000" dirty="0"/>
              <a:t> </a:t>
            </a:r>
            <a:r>
              <a:rPr lang="en-US" sz="2000" dirty="0" err="1"/>
              <a:t>za</a:t>
            </a:r>
            <a:r>
              <a:rPr lang="en-US" sz="2000" dirty="0"/>
              <a:t> </a:t>
            </a:r>
            <a:r>
              <a:rPr lang="en-US" sz="2000" dirty="0" err="1"/>
              <a:t>znaczną</a:t>
            </a:r>
            <a:r>
              <a:rPr lang="en-US" sz="2000" dirty="0"/>
              <a:t> </a:t>
            </a:r>
            <a:r>
              <a:rPr lang="en-US" sz="2000" dirty="0" err="1"/>
              <a:t>część</a:t>
            </a:r>
            <a:r>
              <a:rPr lang="en-US" sz="2000" dirty="0"/>
              <a:t> </a:t>
            </a:r>
            <a:r>
              <a:rPr lang="en-US" sz="2000" dirty="0" err="1"/>
              <a:t>emisji</a:t>
            </a:r>
            <a:r>
              <a:rPr lang="en-US" sz="2000" dirty="0"/>
              <a:t> </a:t>
            </a:r>
            <a:r>
              <a:rPr lang="en-US" sz="2000" dirty="0" err="1"/>
              <a:t>gazów</a:t>
            </a:r>
            <a:r>
              <a:rPr lang="en-US" sz="2000" dirty="0"/>
              <a:t> </a:t>
            </a:r>
            <a:r>
              <a:rPr lang="en-US" sz="2000" dirty="0" err="1"/>
              <a:t>cieplarnianych</a:t>
            </a:r>
            <a:r>
              <a:rPr lang="en-US" sz="2000" dirty="0"/>
              <a:t>. </a:t>
            </a:r>
            <a:r>
              <a:rPr lang="en-US" sz="2000" dirty="0" err="1"/>
              <a:t>Podczas</a:t>
            </a:r>
            <a:r>
              <a:rPr lang="en-US" sz="2000" dirty="0"/>
              <a:t> </a:t>
            </a:r>
            <a:r>
              <a:rPr lang="en-US" sz="2000" dirty="0" err="1"/>
              <a:t>gdy</a:t>
            </a:r>
            <a:r>
              <a:rPr lang="en-US" sz="2000" dirty="0"/>
              <a:t> </a:t>
            </a:r>
            <a:r>
              <a:rPr lang="en-US" sz="2000" dirty="0" err="1"/>
              <a:t>większość</a:t>
            </a:r>
            <a:r>
              <a:rPr lang="en-US" sz="2000" dirty="0"/>
              <a:t> </a:t>
            </a:r>
            <a:r>
              <a:rPr lang="pl-PL" sz="2000" dirty="0" smtClean="0"/>
              <a:t>działów</a:t>
            </a:r>
            <a:r>
              <a:rPr lang="en-US" sz="2000" dirty="0" smtClean="0"/>
              <a:t> </a:t>
            </a:r>
            <a:r>
              <a:rPr lang="en-US" sz="2000" dirty="0" err="1" smtClean="0"/>
              <a:t>gospodarki</a:t>
            </a:r>
            <a:r>
              <a:rPr lang="en-US" sz="2000" dirty="0" smtClean="0"/>
              <a:t> </a:t>
            </a:r>
            <a:r>
              <a:rPr lang="en-US" sz="2000" dirty="0" err="1" smtClean="0"/>
              <a:t>zmniejszyła</a:t>
            </a:r>
            <a:r>
              <a:rPr lang="en-US" sz="2000" dirty="0" smtClean="0"/>
              <a:t> </a:t>
            </a:r>
            <a:r>
              <a:rPr lang="en-US" sz="2000" dirty="0" err="1"/>
              <a:t>swoje</a:t>
            </a:r>
            <a:r>
              <a:rPr lang="en-US" sz="2000" dirty="0"/>
              <a:t> </a:t>
            </a:r>
            <a:r>
              <a:rPr lang="en-US" sz="2000" dirty="0" err="1"/>
              <a:t>emisje</a:t>
            </a:r>
            <a:r>
              <a:rPr lang="en-US" sz="2000" dirty="0" smtClean="0"/>
              <a:t>,</a:t>
            </a:r>
            <a:r>
              <a:rPr lang="pl-PL" sz="2000" dirty="0" smtClean="0"/>
              <a:t> ilości</a:t>
            </a:r>
            <a:r>
              <a:rPr lang="en-US" sz="2000" dirty="0"/>
              <a:t> </a:t>
            </a:r>
            <a:r>
              <a:rPr lang="en-US" sz="2000" dirty="0" err="1" smtClean="0"/>
              <a:t>gaz</a:t>
            </a:r>
            <a:r>
              <a:rPr lang="pl-PL" sz="2000" dirty="0" smtClean="0"/>
              <a:t>ów</a:t>
            </a:r>
            <a:r>
              <a:rPr lang="en-US" sz="2000" dirty="0" smtClean="0"/>
              <a:t> </a:t>
            </a:r>
            <a:r>
              <a:rPr lang="en-US" sz="2000" dirty="0" err="1" smtClean="0"/>
              <a:t>cieplarnian</a:t>
            </a:r>
            <a:r>
              <a:rPr lang="pl-PL" sz="2000" dirty="0" err="1" smtClean="0"/>
              <a:t>ych</a:t>
            </a:r>
            <a:r>
              <a:rPr lang="pl-PL" sz="2000" dirty="0" smtClean="0"/>
              <a:t> </a:t>
            </a:r>
            <a:r>
              <a:rPr lang="en-US" sz="2000" dirty="0" smtClean="0"/>
              <a:t> </a:t>
            </a:r>
            <a:r>
              <a:rPr lang="pl-PL" sz="2000" dirty="0" smtClean="0"/>
              <a:t>tendencja w</a:t>
            </a:r>
            <a:r>
              <a:rPr lang="en-US" sz="2000" dirty="0" smtClean="0"/>
              <a:t> </a:t>
            </a:r>
            <a:r>
              <a:rPr lang="en-US" sz="2000" dirty="0"/>
              <a:t> </a:t>
            </a:r>
            <a:r>
              <a:rPr lang="en-US" sz="2000" dirty="0" err="1" smtClean="0"/>
              <a:t>transpor</a:t>
            </a:r>
            <a:r>
              <a:rPr lang="pl-PL" sz="2000" dirty="0" err="1" smtClean="0"/>
              <a:t>cie</a:t>
            </a:r>
            <a:r>
              <a:rPr lang="pl-PL" sz="2000" dirty="0" smtClean="0"/>
              <a:t> </a:t>
            </a:r>
            <a:r>
              <a:rPr lang="en-US" sz="2000" dirty="0" smtClean="0"/>
              <a:t> </a:t>
            </a:r>
            <a:r>
              <a:rPr lang="pl-PL" sz="2000" dirty="0" smtClean="0"/>
              <a:t>jest odwrotna</a:t>
            </a:r>
            <a:r>
              <a:rPr lang="en-US" sz="2000" dirty="0" smtClean="0"/>
              <a:t> </a:t>
            </a:r>
            <a:r>
              <a:rPr lang="pl-PL" sz="2000" dirty="0" smtClean="0"/>
              <a:t>i stanowi</a:t>
            </a:r>
            <a:r>
              <a:rPr lang="en-US" sz="2000" dirty="0" smtClean="0"/>
              <a:t> </a:t>
            </a:r>
            <a:r>
              <a:rPr lang="en-US" sz="2000" dirty="0" err="1"/>
              <a:t>ponad</a:t>
            </a:r>
            <a:r>
              <a:rPr lang="en-US" sz="2000" dirty="0"/>
              <a:t> </a:t>
            </a:r>
            <a:r>
              <a:rPr lang="en-US" sz="2000" dirty="0" err="1"/>
              <a:t>jedną</a:t>
            </a:r>
            <a:r>
              <a:rPr lang="en-US" sz="2000" dirty="0"/>
              <a:t> </a:t>
            </a:r>
            <a:r>
              <a:rPr lang="en-US" sz="2000" dirty="0" err="1"/>
              <a:t>czwartą</a:t>
            </a:r>
            <a:r>
              <a:rPr lang="en-US" sz="2000" dirty="0"/>
              <a:t> </a:t>
            </a:r>
            <a:r>
              <a:rPr lang="en-US" sz="2000" dirty="0" err="1"/>
              <a:t>całkowitych</a:t>
            </a:r>
            <a:r>
              <a:rPr lang="en-US" sz="2000" dirty="0"/>
              <a:t> </a:t>
            </a:r>
            <a:r>
              <a:rPr lang="en-US" sz="2000" dirty="0" err="1"/>
              <a:t>emisji</a:t>
            </a:r>
            <a:r>
              <a:rPr lang="en-US" sz="2000" dirty="0"/>
              <a:t>. </a:t>
            </a:r>
            <a:r>
              <a:rPr lang="en-US" sz="2000" dirty="0" err="1"/>
              <a:t>Samochody</a:t>
            </a:r>
            <a:r>
              <a:rPr lang="en-US" sz="2000" dirty="0"/>
              <a:t> </a:t>
            </a:r>
            <a:r>
              <a:rPr lang="en-US" sz="2000" dirty="0" err="1" smtClean="0"/>
              <a:t>wytwarzają</a:t>
            </a:r>
            <a:r>
              <a:rPr lang="en-US" sz="2000" dirty="0" smtClean="0"/>
              <a:t> </a:t>
            </a:r>
            <a:r>
              <a:rPr lang="en-US" sz="2000" dirty="0" err="1"/>
              <a:t>ponad</a:t>
            </a:r>
            <a:r>
              <a:rPr lang="en-US" sz="2000" dirty="0"/>
              <a:t> 70% </a:t>
            </a:r>
            <a:r>
              <a:rPr lang="en-US" sz="2000" dirty="0" err="1"/>
              <a:t>gazów</a:t>
            </a:r>
            <a:r>
              <a:rPr lang="en-US" sz="2000" dirty="0"/>
              <a:t>  </a:t>
            </a:r>
            <a:r>
              <a:rPr lang="en-US" sz="2000" dirty="0" err="1"/>
              <a:t>pochodzących</a:t>
            </a:r>
            <a:r>
              <a:rPr lang="en-US" sz="2000" dirty="0"/>
              <a:t> z </a:t>
            </a:r>
            <a:r>
              <a:rPr lang="en-US" sz="2000" dirty="0" err="1"/>
              <a:t>transportu</a:t>
            </a:r>
            <a:r>
              <a:rPr lang="en-US" sz="2000" dirty="0"/>
              <a:t>. </a:t>
            </a:r>
            <a:r>
              <a:rPr lang="en-US" sz="2000" dirty="0" err="1"/>
              <a:t>Pozostała</a:t>
            </a:r>
            <a:r>
              <a:rPr lang="en-US" sz="2000" dirty="0"/>
              <a:t> </a:t>
            </a:r>
            <a:r>
              <a:rPr lang="en-US" sz="2000" dirty="0" err="1"/>
              <a:t>część</a:t>
            </a:r>
            <a:r>
              <a:rPr lang="en-US" sz="2000" dirty="0"/>
              <a:t> </a:t>
            </a:r>
            <a:r>
              <a:rPr lang="en-US" sz="2000" dirty="0" err="1"/>
              <a:t>pochodzi</a:t>
            </a:r>
            <a:r>
              <a:rPr lang="en-US" sz="2000" dirty="0"/>
              <a:t> </a:t>
            </a:r>
            <a:r>
              <a:rPr lang="en-US" sz="2000" dirty="0" err="1"/>
              <a:t>głównie</a:t>
            </a:r>
            <a:r>
              <a:rPr lang="en-US" sz="2000" dirty="0"/>
              <a:t> z </a:t>
            </a:r>
            <a:r>
              <a:rPr lang="en-US" sz="2000" dirty="0" err="1"/>
              <a:t>transportu</a:t>
            </a:r>
            <a:r>
              <a:rPr lang="en-US" sz="2000" dirty="0"/>
              <a:t> </a:t>
            </a:r>
            <a:r>
              <a:rPr lang="en-US" sz="2000" dirty="0" err="1"/>
              <a:t>morskiego</a:t>
            </a:r>
            <a:r>
              <a:rPr lang="en-US" sz="2000" dirty="0"/>
              <a:t> </a:t>
            </a:r>
            <a:r>
              <a:rPr lang="en-US" sz="2000" dirty="0" err="1"/>
              <a:t>i</a:t>
            </a:r>
            <a:r>
              <a:rPr lang="en-US" sz="2000" dirty="0"/>
              <a:t> </a:t>
            </a:r>
            <a:r>
              <a:rPr lang="en-US" sz="2000" dirty="0" err="1"/>
              <a:t>lotniczego</a:t>
            </a:r>
            <a:r>
              <a:rPr lang="en-US" sz="2000" dirty="0"/>
              <a:t>.</a:t>
            </a:r>
            <a:endParaRPr lang="pl-PL" sz="2000" dirty="0"/>
          </a:p>
        </p:txBody>
      </p:sp>
      <p:pic>
        <p:nvPicPr>
          <p:cNvPr id="3" name="Obraz 3" descr="Obraz zawierający niebo, dym, zewnętrzne, samolot&#10;&#10;Opis wygenerowany automatycznie">
            <a:extLst>
              <a:ext uri="{FF2B5EF4-FFF2-40B4-BE49-F238E27FC236}">
                <a16:creationId xmlns:a16="http://schemas.microsoft.com/office/drawing/2014/main" id="{148E1360-7E0D-4812-A5D6-7D142CFD7A93}"/>
              </a:ext>
            </a:extLst>
          </p:cNvPr>
          <p:cNvPicPr>
            <a:picLocks noChangeAspect="1"/>
          </p:cNvPicPr>
          <p:nvPr/>
        </p:nvPicPr>
        <p:blipFill rotWithShape="1">
          <a:blip r:embed="rId2"/>
          <a:srcRect l="740" r="1575" b="2"/>
          <a:stretch/>
        </p:blipFill>
        <p:spPr>
          <a:xfrm>
            <a:off x="6182944" y="557189"/>
            <a:ext cx="5170852" cy="5571898"/>
          </a:xfrm>
          <a:prstGeom prst="rect">
            <a:avLst/>
          </a:prstGeom>
          <a:effectLst/>
        </p:spPr>
      </p:pic>
    </p:spTree>
    <p:extLst>
      <p:ext uri="{BB962C8B-B14F-4D97-AF65-F5344CB8AC3E}">
        <p14:creationId xmlns:p14="http://schemas.microsoft.com/office/powerpoint/2010/main" val="3097704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85F55C16-BC21-49EF-A4FF-C3155BB93B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0C5F069E-AFE6-4825-8945-46F2918A50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Obraz 4" descr="Obraz zawierający drzewo, zewnętrzne, ssak, podłoże&#10;&#10;Opis wygenerowany automatycznie">
            <a:extLst>
              <a:ext uri="{FF2B5EF4-FFF2-40B4-BE49-F238E27FC236}">
                <a16:creationId xmlns:a16="http://schemas.microsoft.com/office/drawing/2014/main" id="{A05FAD76-3DF6-477E-9811-9B248320FE59}"/>
              </a:ext>
            </a:extLst>
          </p:cNvPr>
          <p:cNvPicPr>
            <a:picLocks noChangeAspect="1"/>
          </p:cNvPicPr>
          <p:nvPr/>
        </p:nvPicPr>
        <p:blipFill>
          <a:blip r:embed="rId2"/>
          <a:stretch>
            <a:fillRect/>
          </a:stretch>
        </p:blipFill>
        <p:spPr>
          <a:xfrm>
            <a:off x="601134" y="1122298"/>
            <a:ext cx="3195204" cy="4786822"/>
          </a:xfrm>
          <a:prstGeom prst="rect">
            <a:avLst/>
          </a:prstGeom>
        </p:spPr>
      </p:pic>
      <p:sp>
        <p:nvSpPr>
          <p:cNvPr id="3" name="pole tekstowe 2">
            <a:extLst>
              <a:ext uri="{FF2B5EF4-FFF2-40B4-BE49-F238E27FC236}">
                <a16:creationId xmlns:a16="http://schemas.microsoft.com/office/drawing/2014/main" id="{2F356195-6DD5-49BC-82D3-1C177EE3D705}"/>
              </a:ext>
            </a:extLst>
          </p:cNvPr>
          <p:cNvSpPr txBox="1"/>
          <p:nvPr/>
        </p:nvSpPr>
        <p:spPr>
          <a:xfrm>
            <a:off x="6104626" y="283144"/>
            <a:ext cx="5105398" cy="36797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b="1" err="1"/>
              <a:t>Niszczenie</a:t>
            </a:r>
            <a:r>
              <a:rPr lang="en-US" sz="2000" b="1"/>
              <a:t> </a:t>
            </a:r>
            <a:r>
              <a:rPr lang="en-US" sz="2000" b="1" err="1"/>
              <a:t>zabytków</a:t>
            </a:r>
            <a:r>
              <a:rPr lang="en-US" sz="2000" b="1"/>
              <a:t> </a:t>
            </a:r>
            <a:r>
              <a:rPr lang="en-US" sz="2000" b="1" err="1"/>
              <a:t>i</a:t>
            </a:r>
            <a:r>
              <a:rPr lang="en-US" sz="2000" b="1"/>
              <a:t> </a:t>
            </a:r>
            <a:r>
              <a:rPr lang="en-US" sz="2000" b="1" err="1"/>
              <a:t>przyrody</a:t>
            </a:r>
            <a:endParaRPr lang="en-US" sz="2000" b="1">
              <a:cs typeface="Calibri"/>
            </a:endParaRPr>
          </a:p>
          <a:p>
            <a:pPr indent="-228600">
              <a:lnSpc>
                <a:spcPct val="90000"/>
              </a:lnSpc>
              <a:spcAft>
                <a:spcPts val="600"/>
              </a:spcAft>
              <a:buFont typeface="Arial" panose="020B0604020202020204" pitchFamily="34" charset="0"/>
              <a:buChar char="•"/>
            </a:pPr>
            <a:endParaRPr lang="en-US" sz="2000" b="1">
              <a:cs typeface="Calibri"/>
            </a:endParaRPr>
          </a:p>
          <a:p>
            <a:pPr>
              <a:lnSpc>
                <a:spcPct val="90000"/>
              </a:lnSpc>
              <a:spcAft>
                <a:spcPts val="600"/>
              </a:spcAft>
            </a:pPr>
            <a:r>
              <a:rPr lang="en-US" sz="2000" err="1"/>
              <a:t>Turyści</a:t>
            </a:r>
            <a:r>
              <a:rPr lang="en-US" sz="2000"/>
              <a:t> </a:t>
            </a:r>
            <a:r>
              <a:rPr lang="en-US" sz="2000" err="1"/>
              <a:t>zadeptują</a:t>
            </a:r>
            <a:r>
              <a:rPr lang="en-US" sz="2000"/>
              <a:t> </a:t>
            </a:r>
            <a:r>
              <a:rPr lang="en-US" sz="2000" err="1"/>
              <a:t>szlaki</a:t>
            </a:r>
            <a:r>
              <a:rPr lang="en-US" sz="2000"/>
              <a:t> w </a:t>
            </a:r>
            <a:r>
              <a:rPr lang="en-US" sz="2000" err="1"/>
              <a:t>górach</a:t>
            </a:r>
            <a:r>
              <a:rPr lang="en-US" sz="2000"/>
              <a:t> (</a:t>
            </a:r>
            <a:r>
              <a:rPr lang="en-US" sz="2000" err="1"/>
              <a:t>mało</a:t>
            </a:r>
            <a:r>
              <a:rPr lang="en-US" sz="2000"/>
              <a:t> </a:t>
            </a:r>
            <a:r>
              <a:rPr lang="en-US" sz="2000" err="1"/>
              <a:t>tego</a:t>
            </a:r>
            <a:r>
              <a:rPr lang="en-US" sz="2000"/>
              <a:t>, często zostawiają po sobie śmieci), ważne zabytki z listy UNESCO są zagrożone przez liczbę odwiedzających ją turystów, a zwierzęta są przetrzymywane w niewoli dla zysku z turystyki (np. słonie czy tygrysy). Raz na jakiś czas w internetach robi się głośno o kolejnych delfinach wyrzuconych na plażę przez fale i turystów tak bardzo zaaferowanych robieniem sobie zdjęcia ze zwierzakiem, że nie wzywają pomocy, aby ssaka uratować, a wręcz przeciwnie – zamęczają go na śmierć.</a:t>
            </a:r>
            <a:endParaRPr lang="en-US" sz="2000">
              <a:cs typeface="Calibri"/>
            </a:endParaRPr>
          </a:p>
          <a:p>
            <a:pPr indent="-228600">
              <a:lnSpc>
                <a:spcPct val="90000"/>
              </a:lnSpc>
              <a:spcAft>
                <a:spcPts val="600"/>
              </a:spcAft>
              <a:buFont typeface="Arial" panose="020B0604020202020204" pitchFamily="34" charset="0"/>
              <a:buChar char="•"/>
            </a:pPr>
            <a:endParaRPr lang="en-US" sz="2000">
              <a:cs typeface="Calibri"/>
            </a:endParaRPr>
          </a:p>
          <a:p>
            <a:pPr>
              <a:lnSpc>
                <a:spcPct val="90000"/>
              </a:lnSpc>
              <a:spcAft>
                <a:spcPts val="600"/>
              </a:spcAft>
            </a:pPr>
            <a:r>
              <a:rPr lang="en-US" sz="2000"/>
              <a:t>Co w </a:t>
            </a:r>
            <a:r>
              <a:rPr lang="en-US" sz="2000" err="1"/>
              <a:t>tej</a:t>
            </a:r>
            <a:r>
              <a:rPr lang="en-US" sz="2000"/>
              <a:t> </a:t>
            </a:r>
            <a:r>
              <a:rPr lang="en-US" sz="2000" err="1"/>
              <a:t>kwestii</a:t>
            </a:r>
            <a:r>
              <a:rPr lang="en-US" sz="2000"/>
              <a:t> </a:t>
            </a:r>
            <a:r>
              <a:rPr lang="en-US" sz="2000" err="1"/>
              <a:t>możemy</a:t>
            </a:r>
            <a:r>
              <a:rPr lang="en-US" sz="2000"/>
              <a:t> </a:t>
            </a:r>
            <a:r>
              <a:rPr lang="en-US" sz="2000" err="1"/>
              <a:t>zrobić</a:t>
            </a:r>
            <a:r>
              <a:rPr lang="en-US" sz="2000"/>
              <a:t>? </a:t>
            </a:r>
            <a:r>
              <a:rPr lang="en-US" sz="2000" err="1"/>
              <a:t>Przede</a:t>
            </a:r>
            <a:r>
              <a:rPr lang="en-US" sz="2000"/>
              <a:t> </a:t>
            </a:r>
            <a:r>
              <a:rPr lang="en-US" sz="2000" err="1"/>
              <a:t>wszystkim</a:t>
            </a:r>
            <a:r>
              <a:rPr lang="en-US" sz="2000"/>
              <a:t> </a:t>
            </a:r>
            <a:r>
              <a:rPr lang="en-US" sz="2000" err="1"/>
              <a:t>edukować</a:t>
            </a:r>
            <a:r>
              <a:rPr lang="en-US" sz="2000"/>
              <a:t> </a:t>
            </a:r>
            <a:r>
              <a:rPr lang="en-US" sz="2000" err="1"/>
              <a:t>siebie</a:t>
            </a:r>
            <a:r>
              <a:rPr lang="en-US" sz="2000"/>
              <a:t> </a:t>
            </a:r>
            <a:r>
              <a:rPr lang="en-US" sz="2000" err="1"/>
              <a:t>i</a:t>
            </a:r>
            <a:r>
              <a:rPr lang="en-US" sz="2000"/>
              <a:t> </a:t>
            </a:r>
            <a:r>
              <a:rPr lang="en-US" sz="2000" err="1"/>
              <a:t>swoich</a:t>
            </a:r>
            <a:r>
              <a:rPr lang="en-US" sz="2000"/>
              <a:t> </a:t>
            </a:r>
            <a:r>
              <a:rPr lang="en-US" sz="2000" err="1"/>
              <a:t>bliskich</a:t>
            </a:r>
            <a:r>
              <a:rPr lang="en-US" sz="2000"/>
              <a:t> </a:t>
            </a:r>
            <a:r>
              <a:rPr lang="en-US" sz="2000" err="1"/>
              <a:t>przed</a:t>
            </a:r>
            <a:r>
              <a:rPr lang="en-US" sz="2000"/>
              <a:t> </a:t>
            </a:r>
            <a:r>
              <a:rPr lang="en-US" sz="2000" err="1"/>
              <a:t>wyjazdem</a:t>
            </a:r>
            <a:r>
              <a:rPr lang="en-US" sz="2000"/>
              <a:t>. </a:t>
            </a:r>
            <a:r>
              <a:rPr lang="en-US" sz="2000" err="1"/>
              <a:t>Przed</a:t>
            </a:r>
            <a:r>
              <a:rPr lang="en-US" sz="2000"/>
              <a:t> </a:t>
            </a:r>
            <a:r>
              <a:rPr lang="en-US" sz="2000" err="1"/>
              <a:t>wyjazdem</a:t>
            </a:r>
            <a:r>
              <a:rPr lang="en-US" sz="2000"/>
              <a:t> </a:t>
            </a:r>
            <a:r>
              <a:rPr lang="en-US" sz="2000" err="1"/>
              <a:t>powinniśmy</a:t>
            </a:r>
            <a:r>
              <a:rPr lang="en-US" sz="2000"/>
              <a:t> </a:t>
            </a:r>
            <a:r>
              <a:rPr lang="en-US" sz="2000" err="1"/>
              <a:t>wyedukować</a:t>
            </a:r>
            <a:r>
              <a:rPr lang="en-US" sz="2000"/>
              <a:t> </a:t>
            </a:r>
            <a:r>
              <a:rPr lang="en-US" sz="2000" err="1"/>
              <a:t>się</a:t>
            </a:r>
            <a:r>
              <a:rPr lang="en-US" sz="2000"/>
              <a:t> </a:t>
            </a:r>
            <a:r>
              <a:rPr lang="en-US" sz="2000" err="1"/>
              <a:t>na</a:t>
            </a:r>
            <a:r>
              <a:rPr lang="en-US" sz="2000"/>
              <a:t> </a:t>
            </a:r>
            <a:r>
              <a:rPr lang="en-US" sz="2000" err="1"/>
              <a:t>temat</a:t>
            </a:r>
            <a:r>
              <a:rPr lang="en-US" sz="2000"/>
              <a:t> </a:t>
            </a:r>
            <a:r>
              <a:rPr lang="en-US" sz="2000" err="1"/>
              <a:t>zwyczajów</a:t>
            </a:r>
            <a:r>
              <a:rPr lang="en-US" sz="2000"/>
              <a:t> </a:t>
            </a:r>
            <a:r>
              <a:rPr lang="en-US" sz="2000" err="1"/>
              <a:t>panujących</a:t>
            </a:r>
            <a:r>
              <a:rPr lang="en-US" sz="2000"/>
              <a:t> w </a:t>
            </a:r>
            <a:r>
              <a:rPr lang="en-US" sz="2000" err="1"/>
              <a:t>danym</a:t>
            </a:r>
            <a:r>
              <a:rPr lang="en-US" sz="2000"/>
              <a:t> </a:t>
            </a:r>
            <a:r>
              <a:rPr lang="en-US" sz="2000" err="1"/>
              <a:t>kraju</a:t>
            </a:r>
            <a:r>
              <a:rPr lang="en-US" sz="2000"/>
              <a:t> </a:t>
            </a:r>
            <a:r>
              <a:rPr lang="en-US" sz="2000" err="1"/>
              <a:t>czy</a:t>
            </a:r>
            <a:r>
              <a:rPr lang="en-US" sz="2000"/>
              <a:t> </a:t>
            </a:r>
            <a:r>
              <a:rPr lang="en-US" sz="2000" err="1"/>
              <a:t>etyczności</a:t>
            </a:r>
            <a:r>
              <a:rPr lang="en-US" sz="2000"/>
              <a:t> </a:t>
            </a:r>
            <a:r>
              <a:rPr lang="en-US" sz="2000" err="1"/>
              <a:t>atrakcji</a:t>
            </a:r>
            <a:r>
              <a:rPr lang="en-US" sz="2000"/>
              <a:t>, z </a:t>
            </a:r>
            <a:r>
              <a:rPr lang="en-US" sz="2000" err="1"/>
              <a:t>których</a:t>
            </a:r>
            <a:r>
              <a:rPr lang="en-US" sz="2000"/>
              <a:t> </a:t>
            </a:r>
            <a:r>
              <a:rPr lang="en-US" sz="2000" err="1"/>
              <a:t>zamierzacie</a:t>
            </a:r>
            <a:r>
              <a:rPr lang="en-US" sz="2000"/>
              <a:t> </a:t>
            </a:r>
            <a:r>
              <a:rPr lang="en-US" sz="2000" err="1"/>
              <a:t>korzystać</a:t>
            </a:r>
            <a:r>
              <a:rPr lang="en-US" sz="2000"/>
              <a:t>.</a:t>
            </a:r>
            <a:endParaRPr lang="en-US" sz="2000">
              <a:cs typeface="Calibri"/>
            </a:endParaRPr>
          </a:p>
        </p:txBody>
      </p:sp>
    </p:spTree>
    <p:extLst>
      <p:ext uri="{BB962C8B-B14F-4D97-AF65-F5344CB8AC3E}">
        <p14:creationId xmlns:p14="http://schemas.microsoft.com/office/powerpoint/2010/main" val="219879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DF40B2-80F7-4E71-B46C-284163F365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DECC0625-A2B3-4FF4-AC5C-5B58A0A66A3B}"/>
              </a:ext>
            </a:extLst>
          </p:cNvPr>
          <p:cNvSpPr txBox="1"/>
          <p:nvPr/>
        </p:nvSpPr>
        <p:spPr>
          <a:xfrm>
            <a:off x="219975" y="230581"/>
            <a:ext cx="4503915" cy="314324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b="1" err="1"/>
              <a:t>Nakładanie</a:t>
            </a:r>
            <a:r>
              <a:rPr lang="en-US" sz="2400" b="1"/>
              <a:t> </a:t>
            </a:r>
            <a:r>
              <a:rPr lang="en-US" sz="2400" b="1" err="1"/>
              <a:t>małych</a:t>
            </a:r>
            <a:r>
              <a:rPr lang="en-US" sz="2400" b="1"/>
              <a:t> </a:t>
            </a:r>
            <a:r>
              <a:rPr lang="en-US" sz="2400" b="1" err="1"/>
              <a:t>porcji</a:t>
            </a:r>
            <a:r>
              <a:rPr lang="en-US" sz="2400" b="1"/>
              <a:t>, </a:t>
            </a:r>
            <a:r>
              <a:rPr lang="en-US" sz="2400" b="1" err="1"/>
              <a:t>żeby</a:t>
            </a:r>
            <a:r>
              <a:rPr lang="en-US" sz="2400" b="1"/>
              <a:t> </a:t>
            </a:r>
            <a:r>
              <a:rPr lang="en-US" sz="2400" b="1" err="1"/>
              <a:t>nie</a:t>
            </a:r>
            <a:r>
              <a:rPr lang="en-US" sz="2400" b="1"/>
              <a:t> </a:t>
            </a:r>
            <a:r>
              <a:rPr lang="en-US" sz="2400" b="1" err="1"/>
              <a:t>zostawiać</a:t>
            </a:r>
            <a:r>
              <a:rPr lang="en-US" sz="2400" b="1"/>
              <a:t> </a:t>
            </a:r>
            <a:r>
              <a:rPr lang="en-US" sz="2400" b="1" err="1"/>
              <a:t>jedzenia</a:t>
            </a:r>
            <a:endParaRPr lang="pl-PL" sz="2400">
              <a:cs typeface="Calibri"/>
            </a:endParaRPr>
          </a:p>
          <a:p>
            <a:pPr indent="-228600">
              <a:lnSpc>
                <a:spcPct val="90000"/>
              </a:lnSpc>
              <a:spcAft>
                <a:spcPts val="600"/>
              </a:spcAft>
              <a:buFont typeface="Arial" panose="020B0604020202020204" pitchFamily="34" charset="0"/>
              <a:buChar char="•"/>
            </a:pPr>
            <a:endParaRPr lang="en-US" sz="2400" b="1">
              <a:cs typeface="Calibri"/>
            </a:endParaRPr>
          </a:p>
          <a:p>
            <a:pPr>
              <a:lnSpc>
                <a:spcPct val="90000"/>
              </a:lnSpc>
              <a:spcAft>
                <a:spcPts val="600"/>
              </a:spcAft>
            </a:pPr>
            <a:r>
              <a:rPr lang="en-US" sz="2400" err="1"/>
              <a:t>Śniadanie</a:t>
            </a:r>
            <a:r>
              <a:rPr lang="en-US" sz="2400"/>
              <a:t> w </a:t>
            </a:r>
            <a:r>
              <a:rPr lang="en-US" sz="2400" err="1"/>
              <a:t>postaci</a:t>
            </a:r>
            <a:r>
              <a:rPr lang="en-US" sz="2400"/>
              <a:t> </a:t>
            </a:r>
            <a:r>
              <a:rPr lang="en-US" sz="2400" err="1"/>
              <a:t>szwedzkiego</a:t>
            </a:r>
            <a:r>
              <a:rPr lang="en-US" sz="2400"/>
              <a:t> </a:t>
            </a:r>
            <a:r>
              <a:rPr lang="en-US" sz="2400" err="1"/>
              <a:t>stołu</a:t>
            </a:r>
            <a:r>
              <a:rPr lang="en-US" sz="2400"/>
              <a:t>. Tyle </a:t>
            </a:r>
            <a:r>
              <a:rPr lang="en-US" sz="2400" err="1"/>
              <a:t>pyszności</a:t>
            </a:r>
            <a:r>
              <a:rPr lang="en-US" sz="2400"/>
              <a:t>, </a:t>
            </a:r>
            <a:r>
              <a:rPr lang="en-US" sz="2400" err="1"/>
              <a:t>więc</a:t>
            </a:r>
            <a:r>
              <a:rPr lang="en-US" sz="2400"/>
              <a:t> </a:t>
            </a:r>
            <a:r>
              <a:rPr lang="en-US" sz="2400" err="1"/>
              <a:t>nakładamy</a:t>
            </a:r>
            <a:r>
              <a:rPr lang="en-US" sz="2400"/>
              <a:t> </a:t>
            </a:r>
            <a:r>
              <a:rPr lang="en-US" sz="2400" err="1"/>
              <a:t>dużo</a:t>
            </a:r>
            <a:r>
              <a:rPr lang="en-US" sz="2400"/>
              <a:t>. Za </a:t>
            </a:r>
            <a:r>
              <a:rPr lang="en-US" sz="2400" err="1"/>
              <a:t>dużo</a:t>
            </a:r>
            <a:r>
              <a:rPr lang="en-US" sz="2400"/>
              <a:t>. A </a:t>
            </a:r>
            <a:r>
              <a:rPr lang="en-US" sz="2400" err="1"/>
              <a:t>potem</a:t>
            </a:r>
            <a:r>
              <a:rPr lang="en-US" sz="2400"/>
              <a:t> </a:t>
            </a:r>
            <a:r>
              <a:rPr lang="en-US" sz="2400" err="1"/>
              <a:t>jesteśmy</a:t>
            </a:r>
            <a:r>
              <a:rPr lang="en-US" sz="2400"/>
              <a:t> </a:t>
            </a:r>
            <a:r>
              <a:rPr lang="en-US" sz="2400" err="1"/>
              <a:t>przejedzeni</a:t>
            </a:r>
            <a:r>
              <a:rPr lang="en-US" sz="2400"/>
              <a:t> </a:t>
            </a:r>
            <a:r>
              <a:rPr lang="en-US" sz="2400" err="1"/>
              <a:t>i</a:t>
            </a:r>
            <a:r>
              <a:rPr lang="en-US" sz="2400"/>
              <a:t> </a:t>
            </a:r>
            <a:r>
              <a:rPr lang="en-US" sz="2400" err="1"/>
              <a:t>zostawiamy</a:t>
            </a:r>
            <a:r>
              <a:rPr lang="en-US" sz="2400"/>
              <a:t> </a:t>
            </a:r>
            <a:r>
              <a:rPr lang="en-US" sz="2400" err="1"/>
              <a:t>połowę</a:t>
            </a:r>
            <a:r>
              <a:rPr lang="en-US" sz="2400"/>
              <a:t> </a:t>
            </a:r>
            <a:r>
              <a:rPr lang="en-US" sz="2400" err="1"/>
              <a:t>na</a:t>
            </a:r>
            <a:r>
              <a:rPr lang="en-US" sz="2400"/>
              <a:t> </a:t>
            </a:r>
            <a:r>
              <a:rPr lang="en-US" sz="2400" err="1"/>
              <a:t>talerzu</a:t>
            </a:r>
            <a:r>
              <a:rPr lang="en-US" sz="2400"/>
              <a:t>. I </a:t>
            </a:r>
            <a:r>
              <a:rPr lang="en-US" sz="2400" err="1"/>
              <a:t>gdzie</a:t>
            </a:r>
            <a:r>
              <a:rPr lang="en-US" sz="2400"/>
              <a:t> </a:t>
            </a:r>
            <a:r>
              <a:rPr lang="en-US" sz="2400" err="1"/>
              <a:t>te</a:t>
            </a:r>
            <a:r>
              <a:rPr lang="en-US" sz="2400"/>
              <a:t> </a:t>
            </a:r>
            <a:r>
              <a:rPr lang="en-US" sz="2400" err="1"/>
              <a:t>resztki</a:t>
            </a:r>
            <a:r>
              <a:rPr lang="en-US" sz="2400"/>
              <a:t> </a:t>
            </a:r>
            <a:r>
              <a:rPr lang="en-US" sz="2400" err="1"/>
              <a:t>lądują</a:t>
            </a:r>
            <a:r>
              <a:rPr lang="en-US" sz="2400"/>
              <a:t>? W </a:t>
            </a:r>
            <a:r>
              <a:rPr lang="en-US" sz="2400" err="1"/>
              <a:t>koszu</a:t>
            </a:r>
            <a:r>
              <a:rPr lang="en-US" sz="2400"/>
              <a:t> </a:t>
            </a:r>
            <a:r>
              <a:rPr lang="en-US" sz="2400" err="1"/>
              <a:t>na</a:t>
            </a:r>
            <a:r>
              <a:rPr lang="en-US" sz="2400"/>
              <a:t> </a:t>
            </a:r>
            <a:r>
              <a:rPr lang="en-US" sz="2400" err="1"/>
              <a:t>śmieci</a:t>
            </a:r>
            <a:r>
              <a:rPr lang="en-US" sz="2400"/>
              <a:t>. A </a:t>
            </a:r>
            <a:r>
              <a:rPr lang="en-US" sz="2400" err="1"/>
              <a:t>jaka</a:t>
            </a:r>
            <a:r>
              <a:rPr lang="en-US" sz="2400"/>
              <a:t> </a:t>
            </a:r>
            <a:r>
              <a:rPr lang="en-US" sz="2400" err="1"/>
              <a:t>na</a:t>
            </a:r>
            <a:r>
              <a:rPr lang="en-US" sz="2400"/>
              <a:t> to </a:t>
            </a:r>
            <a:r>
              <a:rPr lang="en-US" sz="2400" err="1"/>
              <a:t>rada</a:t>
            </a:r>
            <a:r>
              <a:rPr lang="en-US" sz="2400"/>
              <a:t>? </a:t>
            </a:r>
            <a:r>
              <a:rPr lang="en-US" sz="2400" err="1"/>
              <a:t>Nakładać</a:t>
            </a:r>
            <a:r>
              <a:rPr lang="en-US" sz="2400"/>
              <a:t> </a:t>
            </a:r>
            <a:r>
              <a:rPr lang="en-US" sz="2400" err="1"/>
              <a:t>mniej</a:t>
            </a:r>
            <a:r>
              <a:rPr lang="en-US" sz="2400"/>
              <a:t> </a:t>
            </a:r>
            <a:r>
              <a:rPr lang="en-US" sz="2400" err="1"/>
              <a:t>i</a:t>
            </a:r>
            <a:r>
              <a:rPr lang="en-US" sz="2400"/>
              <a:t>, </a:t>
            </a:r>
            <a:r>
              <a:rPr lang="en-US" sz="2400" err="1"/>
              <a:t>ewentualnie</a:t>
            </a:r>
            <a:r>
              <a:rPr lang="en-US" sz="2400"/>
              <a:t>, </a:t>
            </a:r>
            <a:r>
              <a:rPr lang="en-US" sz="2400" err="1"/>
              <a:t>dokładać</a:t>
            </a:r>
            <a:r>
              <a:rPr lang="en-US" sz="2400"/>
              <a:t> w </a:t>
            </a:r>
            <a:r>
              <a:rPr lang="en-US" sz="2400" err="1"/>
              <a:t>razie</a:t>
            </a:r>
            <a:r>
              <a:rPr lang="en-US" sz="2400"/>
              <a:t> </a:t>
            </a:r>
            <a:r>
              <a:rPr lang="en-US" sz="2400" err="1"/>
              <a:t>potrzeby</a:t>
            </a:r>
            <a:r>
              <a:rPr lang="en-US" sz="2400"/>
              <a:t>. </a:t>
            </a:r>
            <a:r>
              <a:rPr lang="en-US" sz="2400" err="1"/>
              <a:t>Przecież</a:t>
            </a:r>
            <a:r>
              <a:rPr lang="en-US" sz="2400"/>
              <a:t> </a:t>
            </a:r>
            <a:r>
              <a:rPr lang="en-US" sz="2400" err="1"/>
              <a:t>nikt</a:t>
            </a:r>
            <a:r>
              <a:rPr lang="en-US" sz="2400"/>
              <a:t> </a:t>
            </a:r>
            <a:r>
              <a:rPr lang="en-US" sz="2400" err="1"/>
              <a:t>nam</a:t>
            </a:r>
            <a:r>
              <a:rPr lang="en-US" sz="2400"/>
              <a:t> </a:t>
            </a:r>
            <a:r>
              <a:rPr lang="en-US" sz="2400" err="1"/>
              <a:t>nie</a:t>
            </a:r>
            <a:r>
              <a:rPr lang="en-US" sz="2400"/>
              <a:t> </a:t>
            </a:r>
            <a:r>
              <a:rPr lang="en-US" sz="2400" err="1"/>
              <a:t>zabroni</a:t>
            </a:r>
            <a:r>
              <a:rPr lang="en-US" sz="2400"/>
              <a:t> 3 </a:t>
            </a:r>
            <a:r>
              <a:rPr lang="en-US" sz="2400" err="1"/>
              <a:t>razy</a:t>
            </a:r>
            <a:r>
              <a:rPr lang="en-US" sz="2400"/>
              <a:t> </a:t>
            </a:r>
            <a:r>
              <a:rPr lang="en-US" sz="2400" err="1"/>
              <a:t>podchodzić</a:t>
            </a:r>
            <a:r>
              <a:rPr lang="en-US" sz="2400"/>
              <a:t> do </a:t>
            </a:r>
            <a:r>
              <a:rPr lang="en-US" sz="2400" err="1"/>
              <a:t>bufetu</a:t>
            </a:r>
            <a:r>
              <a:rPr lang="en-US" sz="2400"/>
              <a:t> </a:t>
            </a:r>
            <a:r>
              <a:rPr lang="en-US" sz="2400" err="1"/>
              <a:t>i</a:t>
            </a:r>
            <a:r>
              <a:rPr lang="en-US" sz="2400"/>
              <a:t> </a:t>
            </a:r>
            <a:r>
              <a:rPr lang="en-US" sz="2400" err="1"/>
              <a:t>dokładać</a:t>
            </a:r>
            <a:r>
              <a:rPr lang="en-US" sz="2400"/>
              <a:t> </a:t>
            </a:r>
            <a:r>
              <a:rPr lang="en-US" sz="2400" err="1"/>
              <a:t>na</a:t>
            </a:r>
            <a:r>
              <a:rPr lang="en-US" sz="2400"/>
              <a:t> </a:t>
            </a:r>
            <a:r>
              <a:rPr lang="en-US" sz="2400" err="1"/>
              <a:t>talerz</a:t>
            </a:r>
            <a:r>
              <a:rPr lang="en-US" sz="2400"/>
              <a:t>, </a:t>
            </a:r>
            <a:r>
              <a:rPr lang="en-US" sz="2400" err="1"/>
              <a:t>jeśli</a:t>
            </a:r>
            <a:r>
              <a:rPr lang="en-US" sz="2400"/>
              <a:t> </a:t>
            </a:r>
            <a:r>
              <a:rPr lang="en-US" sz="2400" err="1"/>
              <a:t>będzie</a:t>
            </a:r>
            <a:r>
              <a:rPr lang="en-US" sz="2400"/>
              <a:t> </a:t>
            </a:r>
            <a:r>
              <a:rPr lang="en-US" sz="2400" err="1"/>
              <a:t>się</a:t>
            </a:r>
            <a:r>
              <a:rPr lang="en-US" sz="2400"/>
              <a:t> </a:t>
            </a:r>
            <a:r>
              <a:rPr lang="en-US" sz="2400" err="1"/>
              <a:t>miało</a:t>
            </a:r>
            <a:r>
              <a:rPr lang="en-US" sz="2400"/>
              <a:t> </a:t>
            </a:r>
            <a:r>
              <a:rPr lang="en-US" sz="2400" err="1"/>
              <a:t>większy</a:t>
            </a:r>
            <a:r>
              <a:rPr lang="en-US" sz="2400"/>
              <a:t> </a:t>
            </a:r>
            <a:r>
              <a:rPr lang="en-US" sz="2400" err="1"/>
              <a:t>apetyt</a:t>
            </a:r>
            <a:r>
              <a:rPr lang="en-US" sz="2400"/>
              <a:t>. A </a:t>
            </a:r>
            <a:r>
              <a:rPr lang="en-US" sz="2400" err="1"/>
              <a:t>tym</a:t>
            </a:r>
            <a:r>
              <a:rPr lang="en-US" sz="2400"/>
              <a:t> </a:t>
            </a:r>
            <a:r>
              <a:rPr lang="en-US" sz="2400" err="1"/>
              <a:t>sposobem</a:t>
            </a:r>
            <a:r>
              <a:rPr lang="en-US" sz="2400"/>
              <a:t> </a:t>
            </a:r>
            <a:r>
              <a:rPr lang="en-US" sz="2400" err="1"/>
              <a:t>faktycznie</a:t>
            </a:r>
            <a:r>
              <a:rPr lang="en-US" sz="2400"/>
              <a:t> </a:t>
            </a:r>
            <a:r>
              <a:rPr lang="en-US" sz="2400" err="1"/>
              <a:t>zje</a:t>
            </a:r>
            <a:r>
              <a:rPr lang="en-US" sz="2400"/>
              <a:t> </a:t>
            </a:r>
            <a:r>
              <a:rPr lang="en-US" sz="2400" err="1"/>
              <a:t>się</a:t>
            </a:r>
            <a:r>
              <a:rPr lang="en-US" sz="2400"/>
              <a:t>, tyle </a:t>
            </a:r>
            <a:r>
              <a:rPr lang="en-US" sz="2400" err="1"/>
              <a:t>ile</a:t>
            </a:r>
            <a:r>
              <a:rPr lang="en-US" sz="2400"/>
              <a:t> </a:t>
            </a:r>
            <a:r>
              <a:rPr lang="en-US" sz="2400" err="1"/>
              <a:t>potrzeba</a:t>
            </a:r>
            <a:r>
              <a:rPr lang="en-US" sz="2400"/>
              <a:t>, a z </a:t>
            </a:r>
            <a:r>
              <a:rPr lang="en-US" sz="2400" err="1"/>
              <a:t>talerza</a:t>
            </a:r>
            <a:r>
              <a:rPr lang="en-US" sz="2400"/>
              <a:t> </a:t>
            </a:r>
            <a:r>
              <a:rPr lang="en-US" sz="2400" err="1"/>
              <a:t>nic</a:t>
            </a:r>
            <a:r>
              <a:rPr lang="en-US" sz="2400"/>
              <a:t> </a:t>
            </a:r>
            <a:r>
              <a:rPr lang="en-US" sz="2400" err="1"/>
              <a:t>nie</a:t>
            </a:r>
            <a:r>
              <a:rPr lang="en-US" sz="2400"/>
              <a:t> </a:t>
            </a:r>
            <a:r>
              <a:rPr lang="en-US" sz="2400" err="1"/>
              <a:t>pójdzie</a:t>
            </a:r>
            <a:r>
              <a:rPr lang="en-US" sz="2400"/>
              <a:t> do </a:t>
            </a:r>
            <a:r>
              <a:rPr lang="en-US" sz="2400" err="1"/>
              <a:t>kosza</a:t>
            </a:r>
            <a:r>
              <a:rPr lang="en-US" sz="2400"/>
              <a:t>.</a:t>
            </a:r>
            <a:endParaRPr lang="en-US" sz="2400">
              <a:cs typeface="Calibri" panose="020F0502020204030204"/>
            </a:endParaRPr>
          </a:p>
        </p:txBody>
      </p:sp>
      <p:pic>
        <p:nvPicPr>
          <p:cNvPr id="3" name="Obraz 3" descr="Obraz zawierający drzewo, zewnętrzne, zestaw, posiłek&#10;&#10;Opis wygenerowany automatycznie">
            <a:extLst>
              <a:ext uri="{FF2B5EF4-FFF2-40B4-BE49-F238E27FC236}">
                <a16:creationId xmlns:a16="http://schemas.microsoft.com/office/drawing/2014/main" id="{9E2DDF8D-8AF9-4D63-B0B8-6367BCCCF268}"/>
              </a:ext>
            </a:extLst>
          </p:cNvPr>
          <p:cNvPicPr>
            <a:picLocks noChangeAspect="1"/>
          </p:cNvPicPr>
          <p:nvPr/>
        </p:nvPicPr>
        <p:blipFill rotWithShape="1">
          <a:blip r:embed="rId2"/>
          <a:srcRect t="4506"/>
          <a:stretch/>
        </p:blipFill>
        <p:spPr>
          <a:xfrm>
            <a:off x="5010386" y="10"/>
            <a:ext cx="7181613" cy="6857990"/>
          </a:xfrm>
          <a:prstGeom prst="rect">
            <a:avLst/>
          </a:prstGeom>
          <a:effectLst/>
        </p:spPr>
      </p:pic>
    </p:spTree>
    <p:extLst>
      <p:ext uri="{BB962C8B-B14F-4D97-AF65-F5344CB8AC3E}">
        <p14:creationId xmlns:p14="http://schemas.microsoft.com/office/powerpoint/2010/main" val="1931629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osoba, niebo, zewnętrzne, torba&#10;&#10;Opis wygenerowany automatycznie">
            <a:extLst>
              <a:ext uri="{FF2B5EF4-FFF2-40B4-BE49-F238E27FC236}">
                <a16:creationId xmlns:a16="http://schemas.microsoft.com/office/drawing/2014/main" id="{66E213C3-AC3E-45A8-AD63-9BAD868F145C}"/>
              </a:ext>
            </a:extLst>
          </p:cNvPr>
          <p:cNvPicPr>
            <a:picLocks noChangeAspect="1"/>
          </p:cNvPicPr>
          <p:nvPr/>
        </p:nvPicPr>
        <p:blipFill rotWithShape="1">
          <a:blip r:embed="rId2"/>
          <a:srcRect t="8344" r="-1" b="12559"/>
          <a:stretch/>
        </p:blipFill>
        <p:spPr>
          <a:xfrm>
            <a:off x="1" y="10"/>
            <a:ext cx="6936390" cy="6857990"/>
          </a:xfrm>
          <a:prstGeom prst="rect">
            <a:avLst/>
          </a:prstGeom>
        </p:spPr>
      </p:pic>
      <p:sp>
        <p:nvSpPr>
          <p:cNvPr id="2" name="pole tekstowe 1">
            <a:extLst>
              <a:ext uri="{FF2B5EF4-FFF2-40B4-BE49-F238E27FC236}">
                <a16:creationId xmlns:a16="http://schemas.microsoft.com/office/drawing/2014/main" id="{2C6A8387-B379-479E-A4B5-27506CFDE554}"/>
              </a:ext>
            </a:extLst>
          </p:cNvPr>
          <p:cNvSpPr txBox="1"/>
          <p:nvPr/>
        </p:nvSpPr>
        <p:spPr>
          <a:xfrm>
            <a:off x="7360817" y="608029"/>
            <a:ext cx="4623602"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000" b="1" err="1"/>
              <a:t>Własna</a:t>
            </a:r>
            <a:r>
              <a:rPr lang="en-US" sz="2000" b="1"/>
              <a:t> </a:t>
            </a:r>
            <a:r>
              <a:rPr lang="en-US" sz="2000" b="1" err="1"/>
              <a:t>butelka</a:t>
            </a:r>
            <a:r>
              <a:rPr lang="en-US" sz="2000" b="1"/>
              <a:t> </a:t>
            </a:r>
            <a:r>
              <a:rPr lang="en-US" sz="2000" b="1" err="1"/>
              <a:t>na</a:t>
            </a:r>
            <a:r>
              <a:rPr lang="en-US" sz="2000" b="1"/>
              <a:t> </a:t>
            </a:r>
            <a:r>
              <a:rPr lang="en-US" sz="2000" b="1" err="1"/>
              <a:t>wodę</a:t>
            </a:r>
            <a:r>
              <a:rPr lang="en-US" sz="2000" b="1"/>
              <a:t>, </a:t>
            </a:r>
            <a:r>
              <a:rPr lang="en-US" sz="2000" b="1" err="1"/>
              <a:t>własna</a:t>
            </a:r>
            <a:r>
              <a:rPr lang="en-US" sz="2000" b="1"/>
              <a:t> </a:t>
            </a:r>
            <a:r>
              <a:rPr lang="en-US" sz="2000" b="1" err="1"/>
              <a:t>torba</a:t>
            </a:r>
            <a:r>
              <a:rPr lang="en-US" sz="2000" b="1"/>
              <a:t> </a:t>
            </a:r>
            <a:r>
              <a:rPr lang="en-US" sz="2000" b="1" err="1"/>
              <a:t>na</a:t>
            </a:r>
            <a:r>
              <a:rPr lang="en-US" sz="2000" b="1"/>
              <a:t> </a:t>
            </a:r>
            <a:r>
              <a:rPr lang="en-US" sz="2000" b="1" err="1"/>
              <a:t>zakupy</a:t>
            </a:r>
            <a:endParaRPr lang="en-US" sz="2000">
              <a:cs typeface="Calibri"/>
            </a:endParaRPr>
          </a:p>
          <a:p>
            <a:pPr indent="-228600">
              <a:lnSpc>
                <a:spcPct val="90000"/>
              </a:lnSpc>
              <a:spcAft>
                <a:spcPts val="600"/>
              </a:spcAft>
              <a:buFont typeface="Arial" panose="020B0604020202020204" pitchFamily="34" charset="0"/>
              <a:buChar char="•"/>
            </a:pPr>
            <a:endParaRPr lang="en-US" sz="2000" b="1">
              <a:cs typeface="Calibri"/>
            </a:endParaRPr>
          </a:p>
          <a:p>
            <a:pPr>
              <a:lnSpc>
                <a:spcPct val="90000"/>
              </a:lnSpc>
              <a:spcAft>
                <a:spcPts val="600"/>
              </a:spcAft>
            </a:pPr>
            <a:r>
              <a:rPr lang="en-US" sz="2000"/>
              <a:t>Niewiele </a:t>
            </a:r>
            <a:r>
              <a:rPr lang="en-US" sz="2000" err="1"/>
              <a:t>ważą</a:t>
            </a:r>
            <a:r>
              <a:rPr lang="en-US" sz="2000"/>
              <a:t>, a </a:t>
            </a:r>
            <a:r>
              <a:rPr lang="en-US" sz="2000" err="1"/>
              <a:t>przecież</a:t>
            </a:r>
            <a:r>
              <a:rPr lang="en-US" sz="2000"/>
              <a:t> </a:t>
            </a:r>
            <a:r>
              <a:rPr lang="en-US" sz="2000" err="1"/>
              <a:t>na</a:t>
            </a:r>
            <a:r>
              <a:rPr lang="en-US" sz="2000"/>
              <a:t> </a:t>
            </a:r>
            <a:r>
              <a:rPr lang="en-US" sz="2000" err="1"/>
              <a:t>wakacjach</a:t>
            </a:r>
            <a:r>
              <a:rPr lang="en-US" sz="2000"/>
              <a:t> </a:t>
            </a:r>
            <a:r>
              <a:rPr lang="en-US" sz="2000" err="1"/>
              <a:t>robienie</a:t>
            </a:r>
            <a:r>
              <a:rPr lang="en-US" sz="2000"/>
              <a:t> </a:t>
            </a:r>
            <a:r>
              <a:rPr lang="en-US" sz="2000" err="1"/>
              <a:t>zakupów</a:t>
            </a:r>
            <a:r>
              <a:rPr lang="en-US" sz="2000"/>
              <a:t> </a:t>
            </a:r>
            <a:r>
              <a:rPr lang="en-US" sz="2000" err="1"/>
              <a:t>też</a:t>
            </a:r>
            <a:r>
              <a:rPr lang="en-US" sz="2000"/>
              <a:t> </a:t>
            </a:r>
            <a:r>
              <a:rPr lang="en-US" sz="2000" err="1"/>
              <a:t>się</a:t>
            </a:r>
            <a:r>
              <a:rPr lang="en-US" sz="2000"/>
              <a:t> </a:t>
            </a:r>
            <a:r>
              <a:rPr lang="en-US" sz="2000" err="1"/>
              <a:t>zdarza</a:t>
            </a:r>
            <a:r>
              <a:rPr lang="en-US" sz="2000"/>
              <a:t>. I </a:t>
            </a:r>
            <a:r>
              <a:rPr lang="en-US" sz="2000" err="1"/>
              <a:t>wtedy</a:t>
            </a:r>
            <a:r>
              <a:rPr lang="en-US" sz="2000"/>
              <a:t> </a:t>
            </a:r>
            <a:r>
              <a:rPr lang="en-US" sz="2000" err="1"/>
              <a:t>warto</a:t>
            </a:r>
            <a:r>
              <a:rPr lang="en-US" sz="2000"/>
              <a:t> </a:t>
            </a:r>
            <a:r>
              <a:rPr lang="en-US" sz="2000" err="1"/>
              <a:t>mieć</a:t>
            </a:r>
            <a:r>
              <a:rPr lang="en-US" sz="2000"/>
              <a:t> </a:t>
            </a:r>
            <a:r>
              <a:rPr lang="en-US" sz="2000" err="1"/>
              <a:t>swoją</a:t>
            </a:r>
            <a:r>
              <a:rPr lang="en-US" sz="2000"/>
              <a:t> </a:t>
            </a:r>
            <a:r>
              <a:rPr lang="en-US" sz="2000" err="1"/>
              <a:t>szmacianą</a:t>
            </a:r>
            <a:r>
              <a:rPr lang="en-US" sz="2000"/>
              <a:t> </a:t>
            </a:r>
            <a:r>
              <a:rPr lang="en-US" sz="2000" err="1"/>
              <a:t>torbę</a:t>
            </a:r>
            <a:r>
              <a:rPr lang="en-US" sz="2000"/>
              <a:t> </a:t>
            </a:r>
            <a:r>
              <a:rPr lang="en-US" sz="2000" err="1"/>
              <a:t>na</a:t>
            </a:r>
            <a:r>
              <a:rPr lang="en-US" sz="2000"/>
              <a:t> </a:t>
            </a:r>
            <a:r>
              <a:rPr lang="en-US" sz="2000" err="1"/>
              <a:t>zakupy</a:t>
            </a:r>
            <a:r>
              <a:rPr lang="en-US" sz="2000"/>
              <a:t> </a:t>
            </a:r>
            <a:r>
              <a:rPr lang="en-US" sz="2000" err="1"/>
              <a:t>zamiast</a:t>
            </a:r>
            <a:r>
              <a:rPr lang="en-US" sz="2000"/>
              <a:t> </a:t>
            </a:r>
            <a:r>
              <a:rPr lang="en-US" sz="2000" err="1"/>
              <a:t>brać</a:t>
            </a:r>
            <a:r>
              <a:rPr lang="en-US" sz="2000"/>
              <a:t> </a:t>
            </a:r>
            <a:r>
              <a:rPr lang="en-US" sz="2000" err="1"/>
              <a:t>jednorazówki</a:t>
            </a:r>
            <a:r>
              <a:rPr lang="en-US" sz="2000"/>
              <a:t>. Tak </a:t>
            </a:r>
            <a:r>
              <a:rPr lang="en-US" sz="2000" err="1"/>
              <a:t>samo</a:t>
            </a:r>
            <a:r>
              <a:rPr lang="en-US" sz="2000"/>
              <a:t> z </a:t>
            </a:r>
            <a:r>
              <a:rPr lang="en-US" sz="2000" err="1"/>
              <a:t>wodą</a:t>
            </a:r>
            <a:r>
              <a:rPr lang="en-US" sz="2000"/>
              <a:t>. Nie </a:t>
            </a:r>
            <a:r>
              <a:rPr lang="en-US" sz="2000" err="1"/>
              <a:t>wszędzie</a:t>
            </a:r>
            <a:r>
              <a:rPr lang="en-US" sz="2000"/>
              <a:t> da </a:t>
            </a:r>
            <a:r>
              <a:rPr lang="en-US" sz="2000" err="1"/>
              <a:t>się</a:t>
            </a:r>
            <a:r>
              <a:rPr lang="en-US" sz="2000"/>
              <a:t> </a:t>
            </a:r>
            <a:r>
              <a:rPr lang="en-US" sz="2000" err="1"/>
              <a:t>butelkę</a:t>
            </a:r>
            <a:r>
              <a:rPr lang="en-US" sz="2000"/>
              <a:t> </a:t>
            </a:r>
            <a:r>
              <a:rPr lang="en-US" sz="2000" err="1"/>
              <a:t>uzupełnić</a:t>
            </a:r>
            <a:r>
              <a:rPr lang="en-US" sz="2000"/>
              <a:t> </a:t>
            </a:r>
            <a:r>
              <a:rPr lang="en-US" sz="2000" err="1"/>
              <a:t>wodą</a:t>
            </a:r>
            <a:r>
              <a:rPr lang="en-US" sz="2000"/>
              <a:t> </a:t>
            </a:r>
            <a:r>
              <a:rPr lang="en-US" sz="2000" err="1"/>
              <a:t>pitną</a:t>
            </a:r>
            <a:r>
              <a:rPr lang="en-US" sz="2000"/>
              <a:t>, ale </a:t>
            </a:r>
            <a:r>
              <a:rPr lang="en-US" sz="2000" err="1"/>
              <a:t>zazwyczaj</a:t>
            </a:r>
            <a:r>
              <a:rPr lang="en-US" sz="2000"/>
              <a:t> </a:t>
            </a:r>
            <a:r>
              <a:rPr lang="en-US" sz="2000" err="1"/>
              <a:t>nie</a:t>
            </a:r>
            <a:r>
              <a:rPr lang="en-US" sz="2000"/>
              <a:t> ma z </a:t>
            </a:r>
            <a:r>
              <a:rPr lang="en-US" sz="2000" err="1"/>
              <a:t>tym</a:t>
            </a:r>
            <a:r>
              <a:rPr lang="en-US" sz="2000"/>
              <a:t> </a:t>
            </a:r>
            <a:r>
              <a:rPr lang="en-US" sz="2000" err="1"/>
              <a:t>większego</a:t>
            </a:r>
            <a:r>
              <a:rPr lang="en-US" sz="2000"/>
              <a:t> </a:t>
            </a:r>
            <a:r>
              <a:rPr lang="en-US" sz="2000" err="1"/>
              <a:t>problemu</a:t>
            </a:r>
            <a:r>
              <a:rPr lang="en-US" sz="2000"/>
              <a:t>.</a:t>
            </a:r>
            <a:endParaRPr lang="en-US" sz="2000">
              <a:cs typeface="Calibri"/>
            </a:endParaRPr>
          </a:p>
          <a:p>
            <a:pPr indent="-228600">
              <a:lnSpc>
                <a:spcPct val="90000"/>
              </a:lnSpc>
              <a:spcAft>
                <a:spcPts val="600"/>
              </a:spcAft>
              <a:buFont typeface="Arial" panose="020B0604020202020204" pitchFamily="34" charset="0"/>
              <a:buChar char="•"/>
            </a:pPr>
            <a:endParaRPr lang="en-US" sz="2000">
              <a:cs typeface="Calibri"/>
            </a:endParaRPr>
          </a:p>
          <a:p>
            <a:pPr>
              <a:lnSpc>
                <a:spcPct val="90000"/>
              </a:lnSpc>
              <a:spcAft>
                <a:spcPts val="600"/>
              </a:spcAft>
            </a:pPr>
            <a:r>
              <a:rPr lang="en-US" sz="2000" err="1"/>
              <a:t>Takie</a:t>
            </a:r>
            <a:r>
              <a:rPr lang="en-US" sz="2000"/>
              <a:t> </a:t>
            </a:r>
            <a:r>
              <a:rPr lang="en-US" sz="2000" err="1"/>
              <a:t>jednostkowe</a:t>
            </a:r>
            <a:r>
              <a:rPr lang="en-US" sz="2000"/>
              <a:t> </a:t>
            </a:r>
            <a:r>
              <a:rPr lang="en-US" sz="2000" err="1"/>
              <a:t>działania</a:t>
            </a:r>
            <a:r>
              <a:rPr lang="en-US" sz="2000"/>
              <a:t> </a:t>
            </a:r>
            <a:r>
              <a:rPr lang="en-US" sz="2000" err="1"/>
              <a:t>powielane</a:t>
            </a:r>
            <a:r>
              <a:rPr lang="en-US" sz="2000"/>
              <a:t> </a:t>
            </a:r>
            <a:r>
              <a:rPr lang="en-US" sz="2000" err="1"/>
              <a:t>przez</a:t>
            </a:r>
            <a:r>
              <a:rPr lang="en-US" sz="2000"/>
              <a:t> </a:t>
            </a:r>
            <a:r>
              <a:rPr lang="en-US" sz="2000" err="1"/>
              <a:t>wiele</a:t>
            </a:r>
            <a:r>
              <a:rPr lang="en-US" sz="2000"/>
              <a:t> </a:t>
            </a:r>
            <a:r>
              <a:rPr lang="en-US" sz="2000" err="1"/>
              <a:t>osób</a:t>
            </a:r>
            <a:r>
              <a:rPr lang="en-US" sz="2000"/>
              <a:t> </a:t>
            </a:r>
            <a:r>
              <a:rPr lang="en-US" sz="2000" err="1"/>
              <a:t>dadzą</a:t>
            </a:r>
            <a:r>
              <a:rPr lang="en-US" sz="2000"/>
              <a:t> </a:t>
            </a:r>
            <a:r>
              <a:rPr lang="en-US" sz="2000" err="1"/>
              <a:t>efekt</a:t>
            </a:r>
            <a:r>
              <a:rPr lang="en-US" sz="2000"/>
              <a:t> </a:t>
            </a:r>
            <a:r>
              <a:rPr lang="en-US" sz="2000" err="1"/>
              <a:t>skali</a:t>
            </a:r>
            <a:r>
              <a:rPr lang="en-US" sz="2000"/>
              <a:t> </a:t>
            </a:r>
            <a:r>
              <a:rPr lang="en-US" sz="2000" err="1"/>
              <a:t>i</a:t>
            </a:r>
            <a:r>
              <a:rPr lang="en-US" sz="2000"/>
              <a:t> </a:t>
            </a:r>
            <a:r>
              <a:rPr lang="en-US" sz="2000" err="1"/>
              <a:t>sprawią</a:t>
            </a:r>
            <a:r>
              <a:rPr lang="en-US" sz="2000"/>
              <a:t>, </a:t>
            </a:r>
            <a:r>
              <a:rPr lang="en-US" sz="2000" err="1"/>
              <a:t>że</a:t>
            </a:r>
            <a:r>
              <a:rPr lang="en-US" sz="2000"/>
              <a:t> </a:t>
            </a:r>
            <a:r>
              <a:rPr lang="en-US" sz="2000" err="1"/>
              <a:t>każda</a:t>
            </a:r>
            <a:r>
              <a:rPr lang="en-US" sz="2000"/>
              <a:t> z </a:t>
            </a:r>
            <a:r>
              <a:rPr lang="en-US" sz="2000" err="1"/>
              <a:t>tych</a:t>
            </a:r>
            <a:r>
              <a:rPr lang="en-US" sz="2000"/>
              <a:t> </a:t>
            </a:r>
            <a:r>
              <a:rPr lang="en-US" sz="2000" err="1"/>
              <a:t>osób</a:t>
            </a:r>
            <a:r>
              <a:rPr lang="en-US" sz="2000"/>
              <a:t> </a:t>
            </a:r>
            <a:r>
              <a:rPr lang="en-US" sz="2000" err="1"/>
              <a:t>przyłoży</a:t>
            </a:r>
            <a:r>
              <a:rPr lang="en-US" sz="2000"/>
              <a:t> </a:t>
            </a:r>
            <a:r>
              <a:rPr lang="en-US" sz="2000" err="1"/>
              <a:t>swoją</a:t>
            </a:r>
            <a:r>
              <a:rPr lang="en-US" sz="2000"/>
              <a:t> </a:t>
            </a:r>
            <a:r>
              <a:rPr lang="en-US" sz="2000" err="1"/>
              <a:t>cegiełkę</a:t>
            </a:r>
            <a:r>
              <a:rPr lang="en-US" sz="2000"/>
              <a:t> do </a:t>
            </a:r>
            <a:r>
              <a:rPr lang="en-US" sz="2000" err="1"/>
              <a:t>pozytywnych</a:t>
            </a:r>
            <a:r>
              <a:rPr lang="en-US" sz="2000"/>
              <a:t> </a:t>
            </a:r>
            <a:r>
              <a:rPr lang="en-US" sz="2000" err="1"/>
              <a:t>zmian</a:t>
            </a:r>
            <a:r>
              <a:rPr lang="en-US" sz="2000"/>
              <a:t> </a:t>
            </a:r>
            <a:r>
              <a:rPr lang="en-US" sz="2000" err="1"/>
              <a:t>ekologicznych</a:t>
            </a:r>
            <a:r>
              <a:rPr lang="en-US" sz="2000"/>
              <a:t>. A </a:t>
            </a:r>
            <a:r>
              <a:rPr lang="en-US" sz="2000" err="1"/>
              <a:t>wszystkie</a:t>
            </a:r>
            <a:r>
              <a:rPr lang="en-US" sz="2000"/>
              <a:t> </a:t>
            </a:r>
            <a:r>
              <a:rPr lang="en-US" sz="2000" err="1"/>
              <a:t>powyższe</a:t>
            </a:r>
            <a:r>
              <a:rPr lang="en-US" sz="2000"/>
              <a:t> </a:t>
            </a:r>
            <a:r>
              <a:rPr lang="en-US" sz="2000" err="1"/>
              <a:t>pomysły</a:t>
            </a:r>
            <a:r>
              <a:rPr lang="en-US" sz="2000"/>
              <a:t> </a:t>
            </a:r>
            <a:r>
              <a:rPr lang="en-US" sz="2000" err="1"/>
              <a:t>nie</a:t>
            </a:r>
            <a:r>
              <a:rPr lang="en-US" sz="2000"/>
              <a:t> </a:t>
            </a:r>
            <a:r>
              <a:rPr lang="en-US" sz="2000" err="1"/>
              <a:t>wymagają</a:t>
            </a:r>
            <a:r>
              <a:rPr lang="en-US" sz="2000"/>
              <a:t> </a:t>
            </a:r>
            <a:r>
              <a:rPr lang="en-US" sz="2000" err="1"/>
              <a:t>wielkiego</a:t>
            </a:r>
            <a:r>
              <a:rPr lang="en-US" sz="2000"/>
              <a:t> </a:t>
            </a:r>
            <a:r>
              <a:rPr lang="en-US" sz="2000" err="1"/>
              <a:t>wysiłku</a:t>
            </a:r>
            <a:r>
              <a:rPr lang="en-US" sz="2000"/>
              <a:t> </a:t>
            </a:r>
            <a:r>
              <a:rPr lang="en-US" sz="2000" err="1"/>
              <a:t>i</a:t>
            </a:r>
            <a:r>
              <a:rPr lang="en-US" sz="2000"/>
              <a:t> </a:t>
            </a:r>
            <a:r>
              <a:rPr lang="en-US" sz="2000" err="1"/>
              <a:t>wielu</a:t>
            </a:r>
            <a:r>
              <a:rPr lang="en-US" sz="2000"/>
              <a:t> </a:t>
            </a:r>
            <a:r>
              <a:rPr lang="en-US" sz="2000" err="1"/>
              <a:t>wyrzeczeń</a:t>
            </a:r>
            <a:r>
              <a:rPr lang="en-US" sz="2000"/>
              <a:t>, </a:t>
            </a:r>
            <a:r>
              <a:rPr lang="en-US" sz="2000" err="1"/>
              <a:t>dlatego</a:t>
            </a:r>
            <a:r>
              <a:rPr lang="en-US" sz="2000"/>
              <a:t> </a:t>
            </a:r>
            <a:r>
              <a:rPr lang="en-US" sz="2000" err="1"/>
              <a:t>naprawdę</a:t>
            </a:r>
            <a:r>
              <a:rPr lang="en-US" sz="2000"/>
              <a:t> </a:t>
            </a:r>
            <a:r>
              <a:rPr lang="en-US" sz="2000" err="1"/>
              <a:t>warto</a:t>
            </a:r>
            <a:r>
              <a:rPr lang="en-US" sz="2000"/>
              <a:t> </a:t>
            </a:r>
            <a:r>
              <a:rPr lang="en-US" sz="2000" err="1"/>
              <a:t>mieć</a:t>
            </a:r>
            <a:r>
              <a:rPr lang="en-US" sz="2000"/>
              <a:t> w </a:t>
            </a:r>
            <a:r>
              <a:rPr lang="en-US" sz="2000" err="1"/>
              <a:t>głowie</a:t>
            </a:r>
            <a:r>
              <a:rPr lang="en-US" sz="2000"/>
              <a:t> </a:t>
            </a:r>
            <a:r>
              <a:rPr lang="en-US" sz="2000" err="1"/>
              <a:t>ekologię</a:t>
            </a:r>
            <a:r>
              <a:rPr lang="en-US" sz="2000"/>
              <a:t> </a:t>
            </a:r>
            <a:r>
              <a:rPr lang="en-US" sz="2000" err="1"/>
              <a:t>nie</a:t>
            </a:r>
            <a:r>
              <a:rPr lang="en-US" sz="2000"/>
              <a:t> </a:t>
            </a:r>
            <a:r>
              <a:rPr lang="en-US" sz="2000" err="1"/>
              <a:t>tylko</a:t>
            </a:r>
            <a:r>
              <a:rPr lang="en-US" sz="2000"/>
              <a:t> </a:t>
            </a:r>
            <a:r>
              <a:rPr lang="en-US" sz="2000" err="1"/>
              <a:t>przed</a:t>
            </a:r>
            <a:r>
              <a:rPr lang="en-US" sz="2000"/>
              <a:t> </a:t>
            </a:r>
            <a:r>
              <a:rPr lang="en-US" sz="2000" err="1"/>
              <a:t>wakacjami</a:t>
            </a:r>
            <a:r>
              <a:rPr lang="en-US" sz="2000"/>
              <a:t>, ale </a:t>
            </a:r>
            <a:r>
              <a:rPr lang="en-US" sz="2000" err="1"/>
              <a:t>także</a:t>
            </a:r>
            <a:r>
              <a:rPr lang="en-US" sz="2000"/>
              <a:t> w ich </a:t>
            </a:r>
            <a:r>
              <a:rPr lang="en-US" sz="2000" err="1"/>
              <a:t>trakcie</a:t>
            </a:r>
            <a:r>
              <a:rPr lang="en-US" sz="2000"/>
              <a:t>. </a:t>
            </a:r>
            <a:endParaRPr lang="en-US" sz="2000">
              <a:cs typeface="Calibri"/>
            </a:endParaRPr>
          </a:p>
          <a:p>
            <a:pPr indent="-228600">
              <a:lnSpc>
                <a:spcPct val="90000"/>
              </a:lnSpc>
              <a:spcAft>
                <a:spcPts val="600"/>
              </a:spcAft>
              <a:buFont typeface="Arial" panose="020B0604020202020204" pitchFamily="34" charset="0"/>
              <a:buChar char="•"/>
            </a:pPr>
            <a:endParaRPr lang="en-US" sz="2000" b="1">
              <a:cs typeface="Calibri"/>
            </a:endParaRPr>
          </a:p>
        </p:txBody>
      </p:sp>
    </p:spTree>
    <p:extLst>
      <p:ext uri="{BB962C8B-B14F-4D97-AF65-F5344CB8AC3E}">
        <p14:creationId xmlns:p14="http://schemas.microsoft.com/office/powerpoint/2010/main" val="44397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8C6914A0-8A3E-408F-BD60-CD330612E171}"/>
              </a:ext>
            </a:extLst>
          </p:cNvPr>
          <p:cNvSpPr txBox="1"/>
          <p:nvPr/>
        </p:nvSpPr>
        <p:spPr>
          <a:xfrm>
            <a:off x="290341" y="305972"/>
            <a:ext cx="6605959" cy="372903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400" b="1" err="1"/>
              <a:t>Plaże</a:t>
            </a:r>
            <a:r>
              <a:rPr lang="en-US" sz="2400" b="1"/>
              <a:t> </a:t>
            </a:r>
            <a:r>
              <a:rPr lang="en-US" sz="2400" b="1" err="1"/>
              <a:t>i</a:t>
            </a:r>
            <a:r>
              <a:rPr lang="en-US" sz="2400" b="1"/>
              <a:t> </a:t>
            </a:r>
            <a:r>
              <a:rPr lang="en-US" sz="2400" b="1" err="1"/>
              <a:t>oceany</a:t>
            </a:r>
            <a:endParaRPr lang="pl-PL" sz="2400">
              <a:cs typeface="Calibri"/>
            </a:endParaRPr>
          </a:p>
          <a:p>
            <a:pPr indent="-228600">
              <a:lnSpc>
                <a:spcPct val="90000"/>
              </a:lnSpc>
              <a:spcAft>
                <a:spcPts val="600"/>
              </a:spcAft>
              <a:buFont typeface="Arial" panose="020B0604020202020204" pitchFamily="34" charset="0"/>
              <a:buChar char="•"/>
            </a:pPr>
            <a:endParaRPr lang="en-US" sz="2400" b="1">
              <a:cs typeface="Calibri"/>
            </a:endParaRPr>
          </a:p>
          <a:p>
            <a:pPr>
              <a:lnSpc>
                <a:spcPct val="90000"/>
              </a:lnSpc>
              <a:spcAft>
                <a:spcPts val="600"/>
              </a:spcAft>
            </a:pPr>
            <a:r>
              <a:rPr lang="en-US" sz="2400" err="1"/>
              <a:t>Niegdyś</a:t>
            </a:r>
            <a:r>
              <a:rPr lang="en-US" sz="2400"/>
              <a:t> </a:t>
            </a:r>
            <a:r>
              <a:rPr lang="en-US" sz="2400" err="1"/>
              <a:t>podczas</a:t>
            </a:r>
            <a:r>
              <a:rPr lang="en-US" sz="2400"/>
              <a:t> </a:t>
            </a:r>
            <a:r>
              <a:rPr lang="en-US" sz="2400" err="1"/>
              <a:t>przypływu</a:t>
            </a:r>
            <a:r>
              <a:rPr lang="en-US" sz="2400"/>
              <a:t> </a:t>
            </a:r>
            <a:r>
              <a:rPr lang="en-US" sz="2400" err="1"/>
              <a:t>fale</a:t>
            </a:r>
            <a:r>
              <a:rPr lang="en-US" sz="2400"/>
              <a:t> </a:t>
            </a:r>
            <a:r>
              <a:rPr lang="en-US" sz="2400" err="1"/>
              <a:t>wyrzucały</a:t>
            </a:r>
            <a:r>
              <a:rPr lang="en-US" sz="2400"/>
              <a:t> </a:t>
            </a:r>
            <a:r>
              <a:rPr lang="en-US" sz="2400" err="1"/>
              <a:t>na</a:t>
            </a:r>
            <a:r>
              <a:rPr lang="en-US" sz="2400"/>
              <a:t> </a:t>
            </a:r>
            <a:r>
              <a:rPr lang="en-US" sz="2400" err="1"/>
              <a:t>brzeg</a:t>
            </a:r>
            <a:r>
              <a:rPr lang="en-US" sz="2400"/>
              <a:t> </a:t>
            </a:r>
            <a:r>
              <a:rPr lang="en-US" sz="2400" err="1"/>
              <a:t>muszelki</a:t>
            </a:r>
            <a:r>
              <a:rPr lang="en-US" sz="2400"/>
              <a:t> </a:t>
            </a:r>
            <a:r>
              <a:rPr lang="en-US" sz="2400" err="1"/>
              <a:t>i</a:t>
            </a:r>
            <a:r>
              <a:rPr lang="en-US" sz="2400"/>
              <a:t> </a:t>
            </a:r>
            <a:r>
              <a:rPr lang="en-US" sz="2400" err="1"/>
              <a:t>glony</a:t>
            </a:r>
            <a:r>
              <a:rPr lang="en-US" sz="2400"/>
              <a:t>. </a:t>
            </a:r>
            <a:r>
              <a:rPr lang="en-US" sz="2400" err="1"/>
              <a:t>Dziś</a:t>
            </a:r>
            <a:r>
              <a:rPr lang="en-US" sz="2400"/>
              <a:t> </a:t>
            </a:r>
            <a:r>
              <a:rPr lang="en-US" sz="2400" err="1"/>
              <a:t>wyrzucają</a:t>
            </a:r>
            <a:r>
              <a:rPr lang="en-US" sz="2400"/>
              <a:t> </a:t>
            </a:r>
            <a:r>
              <a:rPr lang="en-US" sz="2400" err="1"/>
              <a:t>plastik</a:t>
            </a:r>
            <a:r>
              <a:rPr lang="en-US" sz="2400"/>
              <a:t> </a:t>
            </a:r>
            <a:r>
              <a:rPr lang="en-US" sz="2400" err="1"/>
              <a:t>i</a:t>
            </a:r>
            <a:r>
              <a:rPr lang="en-US" sz="2400"/>
              <a:t> </a:t>
            </a:r>
            <a:r>
              <a:rPr lang="en-US" sz="2400" err="1"/>
              <a:t>najróżniejsze</a:t>
            </a:r>
            <a:r>
              <a:rPr lang="en-US" sz="2400"/>
              <a:t> </a:t>
            </a:r>
            <a:r>
              <a:rPr lang="en-US" sz="2400" err="1"/>
              <a:t>śmieci</a:t>
            </a:r>
            <a:r>
              <a:rPr lang="en-US" sz="2400"/>
              <a:t>.</a:t>
            </a:r>
            <a:endParaRPr lang="en-US" sz="2400">
              <a:cs typeface="Calibri"/>
            </a:endParaRPr>
          </a:p>
          <a:p>
            <a:pPr indent="-228600">
              <a:lnSpc>
                <a:spcPct val="90000"/>
              </a:lnSpc>
              <a:spcAft>
                <a:spcPts val="600"/>
              </a:spcAft>
              <a:buFont typeface="Arial" panose="020B0604020202020204" pitchFamily="34" charset="0"/>
              <a:buChar char="•"/>
            </a:pPr>
            <a:endParaRPr lang="en-US" sz="2400">
              <a:cs typeface="Calibri"/>
            </a:endParaRPr>
          </a:p>
          <a:p>
            <a:pPr>
              <a:lnSpc>
                <a:spcPct val="90000"/>
              </a:lnSpc>
              <a:spcAft>
                <a:spcPts val="600"/>
              </a:spcAft>
            </a:pPr>
            <a:r>
              <a:rPr lang="en-US" sz="2400"/>
              <a:t>W 2015 </a:t>
            </a:r>
            <a:r>
              <a:rPr lang="en-US" sz="2400" err="1"/>
              <a:t>roku</a:t>
            </a:r>
            <a:r>
              <a:rPr lang="en-US" sz="2400"/>
              <a:t> </a:t>
            </a:r>
            <a:r>
              <a:rPr lang="en-US" sz="2400" err="1"/>
              <a:t>naukowcy</a:t>
            </a:r>
            <a:r>
              <a:rPr lang="en-US" sz="2400"/>
              <a:t> z </a:t>
            </a:r>
            <a:r>
              <a:rPr lang="en-US" sz="2400" err="1"/>
              <a:t>Uniwersytetu</a:t>
            </a:r>
            <a:r>
              <a:rPr lang="en-US" sz="2400"/>
              <a:t> w Queensland </a:t>
            </a:r>
            <a:r>
              <a:rPr lang="en-US" sz="2400" err="1"/>
              <a:t>przebadali</a:t>
            </a:r>
            <a:r>
              <a:rPr lang="en-US" sz="2400"/>
              <a:t> </a:t>
            </a:r>
            <a:r>
              <a:rPr lang="en-US" sz="2400" err="1"/>
              <a:t>wpływ</a:t>
            </a:r>
            <a:r>
              <a:rPr lang="en-US" sz="2400"/>
              <a:t> ton </a:t>
            </a:r>
            <a:r>
              <a:rPr lang="en-US" sz="2400" err="1"/>
              <a:t>plastiku</a:t>
            </a:r>
            <a:r>
              <a:rPr lang="en-US" sz="2400"/>
              <a:t> </a:t>
            </a:r>
            <a:r>
              <a:rPr lang="en-US" sz="2400" err="1"/>
              <a:t>produkowanego</a:t>
            </a:r>
            <a:r>
              <a:rPr lang="en-US" sz="2400"/>
              <a:t> </a:t>
            </a:r>
            <a:r>
              <a:rPr lang="en-US" sz="2400" err="1"/>
              <a:t>przez</a:t>
            </a:r>
            <a:r>
              <a:rPr lang="en-US" sz="2400"/>
              <a:t> </a:t>
            </a:r>
            <a:r>
              <a:rPr lang="en-US" sz="2400" err="1"/>
              <a:t>ludzi</a:t>
            </a:r>
            <a:r>
              <a:rPr lang="en-US" sz="2400"/>
              <a:t> </a:t>
            </a:r>
            <a:r>
              <a:rPr lang="en-US" sz="2400" err="1"/>
              <a:t>na</a:t>
            </a:r>
            <a:r>
              <a:rPr lang="en-US" sz="2400"/>
              <a:t> </a:t>
            </a:r>
            <a:r>
              <a:rPr lang="en-US" sz="2400" err="1"/>
              <a:t>populacje</a:t>
            </a:r>
            <a:r>
              <a:rPr lang="en-US" sz="2400"/>
              <a:t> </a:t>
            </a:r>
            <a:r>
              <a:rPr lang="en-US" sz="2400" err="1"/>
              <a:t>żółwi</a:t>
            </a:r>
            <a:r>
              <a:rPr lang="en-US" sz="2400"/>
              <a:t> </a:t>
            </a:r>
            <a:r>
              <a:rPr lang="en-US" sz="2400" err="1"/>
              <a:t>morskich</a:t>
            </a:r>
            <a:r>
              <a:rPr lang="en-US" sz="2400"/>
              <a:t>. </a:t>
            </a:r>
            <a:r>
              <a:rPr lang="en-US" sz="2400" err="1"/>
              <a:t>Okazało</a:t>
            </a:r>
            <a:r>
              <a:rPr lang="en-US" sz="2400"/>
              <a:t> </a:t>
            </a:r>
            <a:r>
              <a:rPr lang="en-US" sz="2400" err="1"/>
              <a:t>się</a:t>
            </a:r>
            <a:r>
              <a:rPr lang="en-US" sz="2400"/>
              <a:t>, </a:t>
            </a:r>
            <a:r>
              <a:rPr lang="en-US" sz="2400" err="1"/>
              <a:t>że</a:t>
            </a:r>
            <a:r>
              <a:rPr lang="en-US" sz="2400"/>
              <a:t> 52% </a:t>
            </a:r>
            <a:r>
              <a:rPr lang="en-US" sz="2400" err="1"/>
              <a:t>żółwi</a:t>
            </a:r>
            <a:r>
              <a:rPr lang="en-US" sz="2400"/>
              <a:t> </a:t>
            </a:r>
            <a:r>
              <a:rPr lang="en-US" sz="2400" err="1"/>
              <a:t>morskich</a:t>
            </a:r>
            <a:r>
              <a:rPr lang="en-US" sz="2400"/>
              <a:t> </a:t>
            </a:r>
            <a:r>
              <a:rPr lang="en-US" sz="2400" err="1"/>
              <a:t>zjada</a:t>
            </a:r>
            <a:r>
              <a:rPr lang="en-US" sz="2400"/>
              <a:t> </a:t>
            </a:r>
            <a:r>
              <a:rPr lang="en-US" sz="2400" err="1"/>
              <a:t>mikro-pozostałości</a:t>
            </a:r>
            <a:r>
              <a:rPr lang="en-US" sz="2400"/>
              <a:t> </a:t>
            </a:r>
            <a:r>
              <a:rPr lang="en-US" sz="2400" err="1"/>
              <a:t>plastiku</a:t>
            </a:r>
            <a:endParaRPr lang="en-US" sz="2400">
              <a:cs typeface="Calibri" panose="020F0502020204030204"/>
            </a:endParaRPr>
          </a:p>
          <a:p>
            <a:pPr indent="-228600">
              <a:lnSpc>
                <a:spcPct val="90000"/>
              </a:lnSpc>
              <a:spcAft>
                <a:spcPts val="600"/>
              </a:spcAft>
              <a:buFont typeface="Arial" panose="020B0604020202020204" pitchFamily="34" charset="0"/>
              <a:buChar char="•"/>
            </a:pPr>
            <a:endParaRPr lang="en-US" sz="2400">
              <a:cs typeface="Calibri" panose="020F0502020204030204"/>
            </a:endParaRPr>
          </a:p>
          <a:p>
            <a:pPr>
              <a:lnSpc>
                <a:spcPct val="90000"/>
              </a:lnSpc>
              <a:spcAft>
                <a:spcPts val="600"/>
              </a:spcAft>
            </a:pPr>
            <a:r>
              <a:rPr lang="en-US" sz="2400" err="1"/>
              <a:t>Najlepiej</a:t>
            </a:r>
            <a:r>
              <a:rPr lang="en-US" sz="2400"/>
              <a:t> </a:t>
            </a:r>
            <a:r>
              <a:rPr lang="en-US" sz="2400" err="1"/>
              <a:t>więc</a:t>
            </a:r>
            <a:r>
              <a:rPr lang="en-US" sz="2400"/>
              <a:t> </a:t>
            </a:r>
            <a:r>
              <a:rPr lang="en-US" sz="2400" err="1"/>
              <a:t>nie</a:t>
            </a:r>
            <a:r>
              <a:rPr lang="en-US" sz="2400"/>
              <a:t> </a:t>
            </a:r>
            <a:r>
              <a:rPr lang="en-US" sz="2400" err="1"/>
              <a:t>produkować</a:t>
            </a:r>
            <a:r>
              <a:rPr lang="en-US" sz="2400"/>
              <a:t> </a:t>
            </a:r>
            <a:r>
              <a:rPr lang="en-US" sz="2400" err="1"/>
              <a:t>śmieci</a:t>
            </a:r>
            <a:r>
              <a:rPr lang="en-US" sz="2400"/>
              <a:t> z </a:t>
            </a:r>
            <a:r>
              <a:rPr lang="en-US" sz="2400" err="1"/>
              <a:t>plastiku</a:t>
            </a:r>
            <a:r>
              <a:rPr lang="en-US" sz="2400"/>
              <a:t>, </a:t>
            </a:r>
            <a:r>
              <a:rPr lang="en-US" sz="2400" err="1"/>
              <a:t>żeby</a:t>
            </a:r>
            <a:r>
              <a:rPr lang="en-US" sz="2400"/>
              <a:t> ich do </a:t>
            </a:r>
            <a:r>
              <a:rPr lang="en-US" sz="2400" err="1"/>
              <a:t>oceanów</a:t>
            </a:r>
            <a:r>
              <a:rPr lang="en-US" sz="2400"/>
              <a:t> </a:t>
            </a:r>
            <a:r>
              <a:rPr lang="en-US" sz="2400" err="1"/>
              <a:t>nie</a:t>
            </a:r>
            <a:r>
              <a:rPr lang="en-US" sz="2400"/>
              <a:t> </a:t>
            </a:r>
            <a:r>
              <a:rPr lang="en-US" sz="2400" err="1"/>
              <a:t>dorzucać</a:t>
            </a:r>
            <a:r>
              <a:rPr lang="en-US" sz="2400"/>
              <a:t>. A co </a:t>
            </a:r>
            <a:r>
              <a:rPr lang="en-US" sz="2400" err="1"/>
              <a:t>zrobić</a:t>
            </a:r>
            <a:r>
              <a:rPr lang="en-US" sz="2400"/>
              <a:t> z </a:t>
            </a:r>
            <a:r>
              <a:rPr lang="en-US" sz="2400" err="1"/>
              <a:t>tym</a:t>
            </a:r>
            <a:r>
              <a:rPr lang="en-US" sz="2400"/>
              <a:t> </a:t>
            </a:r>
            <a:r>
              <a:rPr lang="en-US" sz="2400" err="1"/>
              <a:t>plastikiem</a:t>
            </a:r>
            <a:r>
              <a:rPr lang="en-US" sz="2400"/>
              <a:t>, </a:t>
            </a:r>
            <a:r>
              <a:rPr lang="en-US" sz="2400" err="1"/>
              <a:t>który</a:t>
            </a:r>
            <a:r>
              <a:rPr lang="en-US" sz="2400"/>
              <a:t> </a:t>
            </a:r>
            <a:r>
              <a:rPr lang="en-US" sz="2400" err="1"/>
              <a:t>już</a:t>
            </a:r>
            <a:r>
              <a:rPr lang="en-US" sz="2400"/>
              <a:t> jest? </a:t>
            </a:r>
            <a:r>
              <a:rPr lang="en-US" sz="2400" err="1"/>
              <a:t>Istnieje</a:t>
            </a:r>
            <a:r>
              <a:rPr lang="en-US" sz="2400"/>
              <a:t> </a:t>
            </a:r>
            <a:r>
              <a:rPr lang="en-US" sz="2400" err="1"/>
              <a:t>wiele</a:t>
            </a:r>
            <a:r>
              <a:rPr lang="en-US" sz="2400"/>
              <a:t> </a:t>
            </a:r>
            <a:r>
              <a:rPr lang="en-US" sz="2400" err="1"/>
              <a:t>organizacji</a:t>
            </a:r>
            <a:r>
              <a:rPr lang="en-US" sz="2400"/>
              <a:t> </a:t>
            </a:r>
            <a:r>
              <a:rPr lang="en-US" sz="2400" err="1"/>
              <a:t>działających</a:t>
            </a:r>
            <a:r>
              <a:rPr lang="en-US" sz="2400"/>
              <a:t> </a:t>
            </a:r>
            <a:r>
              <a:rPr lang="en-US" sz="2400" err="1"/>
              <a:t>na</a:t>
            </a:r>
            <a:r>
              <a:rPr lang="en-US" sz="2400"/>
              <a:t> </a:t>
            </a:r>
            <a:r>
              <a:rPr lang="en-US" sz="2400" err="1"/>
              <a:t>rzecz</a:t>
            </a:r>
            <a:r>
              <a:rPr lang="en-US" sz="2400"/>
              <a:t> </a:t>
            </a:r>
            <a:r>
              <a:rPr lang="en-US" sz="2400" err="1"/>
              <a:t>oczyszczania</a:t>
            </a:r>
            <a:r>
              <a:rPr lang="en-US" sz="2400"/>
              <a:t> </a:t>
            </a:r>
            <a:r>
              <a:rPr lang="en-US" sz="2400" err="1"/>
              <a:t>oceanów</a:t>
            </a:r>
            <a:r>
              <a:rPr lang="en-US" sz="2400"/>
              <a:t> z </a:t>
            </a:r>
            <a:r>
              <a:rPr lang="en-US" sz="2400" err="1"/>
              <a:t>plastiku</a:t>
            </a:r>
            <a:r>
              <a:rPr lang="en-US" sz="2400"/>
              <a:t>. </a:t>
            </a:r>
            <a:endParaRPr lang="en-US" sz="2400">
              <a:cs typeface="Calibri" panose="020F0502020204030204"/>
            </a:endParaRPr>
          </a:p>
        </p:txBody>
      </p:sp>
      <p:pic>
        <p:nvPicPr>
          <p:cNvPr id="3" name="Obraz 3" descr="Obraz zawierający gad, żółw, kilka&#10;&#10;Opis wygenerowany automatycznie">
            <a:extLst>
              <a:ext uri="{FF2B5EF4-FFF2-40B4-BE49-F238E27FC236}">
                <a16:creationId xmlns:a16="http://schemas.microsoft.com/office/drawing/2014/main" id="{71F55711-5D86-4DF7-9DF1-1EB1DA6C1599}"/>
              </a:ext>
            </a:extLst>
          </p:cNvPr>
          <p:cNvPicPr>
            <a:picLocks noChangeAspect="1"/>
          </p:cNvPicPr>
          <p:nvPr/>
        </p:nvPicPr>
        <p:blipFill rotWithShape="1">
          <a:blip r:embed="rId2"/>
          <a:srcRect t="2041" r="-1" b="17943"/>
          <a:stretch/>
        </p:blipFill>
        <p:spPr>
          <a:xfrm>
            <a:off x="7199440" y="10"/>
            <a:ext cx="4992560" cy="6857990"/>
          </a:xfrm>
          <a:prstGeom prst="rect">
            <a:avLst/>
          </a:prstGeom>
          <a:effectLst/>
        </p:spPr>
      </p:pic>
    </p:spTree>
    <p:extLst>
      <p:ext uri="{BB962C8B-B14F-4D97-AF65-F5344CB8AC3E}">
        <p14:creationId xmlns:p14="http://schemas.microsoft.com/office/powerpoint/2010/main" val="252883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C6B298B9-AA3F-4E48-9ADE-DD1A49F40A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78A6362C-DAA2-46F0-8F9D-238EA1E6FD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Obraz 4">
            <a:hlinkClick r:id="" action="ppaction://media"/>
            <a:extLst>
              <a:ext uri="{FF2B5EF4-FFF2-40B4-BE49-F238E27FC236}">
                <a16:creationId xmlns:a16="http://schemas.microsoft.com/office/drawing/2014/main" id="{63BDF096-29C7-490A-9B07-7173AA1E7FAF}"/>
              </a:ext>
            </a:extLst>
          </p:cNvPr>
          <p:cNvPicPr>
            <a:picLocks noRot="1" noChangeAspect="1"/>
          </p:cNvPicPr>
          <p:nvPr>
            <a:videoFile r:link="rId1"/>
          </p:nvPr>
        </p:nvPicPr>
        <p:blipFill>
          <a:blip r:embed="rId3"/>
          <a:stretch>
            <a:fillRect/>
          </a:stretch>
        </p:blipFill>
        <p:spPr>
          <a:xfrm>
            <a:off x="3797531" y="1820333"/>
            <a:ext cx="4596937" cy="3447703"/>
          </a:xfrm>
          <a:prstGeom prst="rect">
            <a:avLst/>
          </a:prstGeom>
        </p:spPr>
      </p:pic>
      <p:sp>
        <p:nvSpPr>
          <p:cNvPr id="2" name="pole tekstowe 1">
            <a:extLst>
              <a:ext uri="{FF2B5EF4-FFF2-40B4-BE49-F238E27FC236}">
                <a16:creationId xmlns:a16="http://schemas.microsoft.com/office/drawing/2014/main" id="{78727A3E-A1E5-4CF3-9EA7-8FF0D2984C05}"/>
              </a:ext>
            </a:extLst>
          </p:cNvPr>
          <p:cNvSpPr txBox="1"/>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endParaRPr lang="en-US" sz="2000">
              <a:solidFill>
                <a:schemeClr val="tx1">
                  <a:lumMod val="85000"/>
                  <a:lumOff val="15000"/>
                </a:schemeClr>
              </a:solidFill>
              <a:latin typeface="+mj-lt"/>
              <a:ea typeface="+mj-ea"/>
              <a:cs typeface="Calibri Light"/>
            </a:endParaRPr>
          </a:p>
        </p:txBody>
      </p:sp>
    </p:spTree>
    <p:extLst>
      <p:ext uri="{BB962C8B-B14F-4D97-AF65-F5344CB8AC3E}">
        <p14:creationId xmlns:p14="http://schemas.microsoft.com/office/powerpoint/2010/main" val="2066827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7">
            <a:extLst>
              <a:ext uri="{FF2B5EF4-FFF2-40B4-BE49-F238E27FC236}">
                <a16:creationId xmlns:a16="http://schemas.microsoft.com/office/drawing/2014/main" id="{98DDA986-B6EE-4642-AC60-0490373E69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9">
            <a:extLst>
              <a:ext uri="{FF2B5EF4-FFF2-40B4-BE49-F238E27FC236}">
                <a16:creationId xmlns:a16="http://schemas.microsoft.com/office/drawing/2014/main" id="{80B62878-12EF-4E97-A284-47BAFC30D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1">
            <a:extLst>
              <a:ext uri="{FF2B5EF4-FFF2-40B4-BE49-F238E27FC236}">
                <a16:creationId xmlns:a16="http://schemas.microsoft.com/office/drawing/2014/main" id="{6D79188D-1ED5-4705-B8C7-5D6FB7670A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A0498801-ECF8-4A30-AFB8-3C887A301E19}"/>
              </a:ext>
            </a:extLst>
          </p:cNvPr>
          <p:cNvSpPr txBox="1"/>
          <p:nvPr/>
        </p:nvSpPr>
        <p:spPr>
          <a:xfrm>
            <a:off x="1471537" y="1534004"/>
            <a:ext cx="8959892" cy="316948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Bef>
                <a:spcPct val="0"/>
              </a:spcBef>
              <a:spcAft>
                <a:spcPts val="600"/>
              </a:spcAft>
            </a:pPr>
            <a:r>
              <a:rPr lang="en-US" err="1">
                <a:solidFill>
                  <a:schemeClr val="tx1">
                    <a:lumMod val="65000"/>
                    <a:lumOff val="35000"/>
                  </a:schemeClr>
                </a:solidFill>
              </a:rPr>
              <a:t>Źródła</a:t>
            </a:r>
            <a:r>
              <a:rPr lang="en-US">
                <a:solidFill>
                  <a:schemeClr val="tx1">
                    <a:lumMod val="65000"/>
                    <a:lumOff val="35000"/>
                  </a:schemeClr>
                </a:solidFill>
              </a:rPr>
              <a:t>: </a:t>
            </a:r>
            <a:endParaRPr lang="pl-PL">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2">
                  <a:extLst>
                    <a:ext uri="{A12FA001-AC4F-418D-AE19-62706E023703}">
                      <ahyp:hlinkClr xmlns:ahyp="http://schemas.microsoft.com/office/drawing/2018/hyperlinkcolor" xmlns="" val="tx"/>
                    </a:ext>
                  </a:extLst>
                </a:hlinkClick>
              </a:rPr>
              <a:t>https://mfiles.pl/pl/index.php/Wp%C5%82yw_turystyki_na_%C5%9Brodowisko_przyrodnicze</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3">
                  <a:extLst>
                    <a:ext uri="{A12FA001-AC4F-418D-AE19-62706E023703}">
                      <ahyp:hlinkClr xmlns:ahyp="http://schemas.microsoft.com/office/drawing/2018/hyperlinkcolor" xmlns="" val="tx"/>
                    </a:ext>
                  </a:extLst>
                </a:hlinkClick>
              </a:rPr>
              <a:t>https://tropimyprzygody.pl/2019/05/20/wplyw-turystyki-na-srodowisko/</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4">
                  <a:extLst>
                    <a:ext uri="{A12FA001-AC4F-418D-AE19-62706E023703}">
                      <ahyp:hlinkClr xmlns:ahyp="http://schemas.microsoft.com/office/drawing/2018/hyperlinkcolor" xmlns="" val="tx"/>
                    </a:ext>
                  </a:extLst>
                </a:hlinkClick>
              </a:rPr>
              <a:t>https://www.eea.europa.eu/pl/themes/transport/intro#:~:text=Jednocze%C5%9Bnie%20transport%20jest%20g%C5%82%C3%B3wnym%20%C5%BAr%C3%B3d%C5%82em,fragmentacji%20siedlisk%20i%20uszczelniania%20powierzchni</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5">
                  <a:extLst>
                    <a:ext uri="{A12FA001-AC4F-418D-AE19-62706E023703}">
                      <ahyp:hlinkClr xmlns:ahyp="http://schemas.microsoft.com/office/drawing/2018/hyperlinkcolor" xmlns="" val="tx"/>
                    </a:ext>
                  </a:extLst>
                </a:hlinkClick>
              </a:rPr>
              <a:t>https://prezi.com/m63k1t1p8ozm/wpyw-transportu-na-srodowisko-naturalne-i-sposoby-przeciwdz/</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6">
                  <a:extLst>
                    <a:ext uri="{A12FA001-AC4F-418D-AE19-62706E023703}">
                      <ahyp:hlinkClr xmlns:ahyp="http://schemas.microsoft.com/office/drawing/2018/hyperlinkcolor" xmlns="" val="tx"/>
                    </a:ext>
                  </a:extLst>
                </a:hlinkClick>
              </a:rPr>
              <a:t>https://prezi.com/aoefvfekojsh/turystyka-a-srodowisko/</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7">
                  <a:extLst>
                    <a:ext uri="{A12FA001-AC4F-418D-AE19-62706E023703}">
                      <ahyp:hlinkClr xmlns:ahyp="http://schemas.microsoft.com/office/drawing/2018/hyperlinkcolor" xmlns="" val="tx"/>
                    </a:ext>
                  </a:extLst>
                </a:hlinkClick>
              </a:rPr>
              <a:t>https://tropimyprzygody.pl/2019/07/09/wakacje-zero-waste/</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8">
                  <a:extLst>
                    <a:ext uri="{A12FA001-AC4F-418D-AE19-62706E023703}">
                      <ahyp:hlinkClr xmlns:ahyp="http://schemas.microsoft.com/office/drawing/2018/hyperlinkcolor" xmlns="" val="tx"/>
                    </a:ext>
                  </a:extLst>
                </a:hlinkClick>
              </a:rPr>
              <a:t>http://www.zm.org.pl/?t=koalicja.wplyw_transportu</a:t>
            </a:r>
            <a:endParaRPr lang="en-US">
              <a:solidFill>
                <a:schemeClr val="tx1">
                  <a:lumMod val="65000"/>
                  <a:lumOff val="35000"/>
                </a:schemeClr>
              </a:solidFill>
              <a:cs typeface="Calibri"/>
            </a:endParaRPr>
          </a:p>
          <a:p>
            <a:pPr marL="685800" indent="-228600">
              <a:lnSpc>
                <a:spcPct val="90000"/>
              </a:lnSpc>
              <a:spcBef>
                <a:spcPct val="0"/>
              </a:spcBef>
              <a:spcAft>
                <a:spcPts val="600"/>
              </a:spcAft>
              <a:buFont typeface="Arial" panose="020B0604020202020204" pitchFamily="34" charset="0"/>
              <a:buChar char="•"/>
            </a:pPr>
            <a:r>
              <a:rPr lang="en-US">
                <a:solidFill>
                  <a:schemeClr val="tx1">
                    <a:lumMod val="65000"/>
                    <a:lumOff val="35000"/>
                  </a:schemeClr>
                </a:solidFill>
                <a:hlinkClick r:id="rId9">
                  <a:extLst>
                    <a:ext uri="{A12FA001-AC4F-418D-AE19-62706E023703}">
                      <ahyp:hlinkClr xmlns:ahyp="http://schemas.microsoft.com/office/drawing/2018/hyperlinkcolor" xmlns="" val="tx"/>
                    </a:ext>
                  </a:extLst>
                </a:hlinkClick>
              </a:rPr>
              <a:t>https://ekonsument.pl/a66449_turystyka_a_srodowisko.html</a:t>
            </a:r>
            <a:r>
              <a:rPr lang="en-US"/>
              <a:t/>
            </a:r>
            <a:br>
              <a:rPr lang="en-US"/>
            </a:br>
            <a:r>
              <a:rPr lang="en-US"/>
              <a:t/>
            </a:r>
            <a:br>
              <a:rPr lang="en-US"/>
            </a:br>
            <a:endParaRPr lang="en-US">
              <a:solidFill>
                <a:schemeClr val="tx1">
                  <a:lumMod val="65000"/>
                  <a:lumOff val="35000"/>
                </a:schemeClr>
              </a:solidFill>
              <a:cs typeface="Calibri"/>
            </a:endParaRPr>
          </a:p>
        </p:txBody>
      </p:sp>
    </p:spTree>
    <p:extLst>
      <p:ext uri="{BB962C8B-B14F-4D97-AF65-F5344CB8AC3E}">
        <p14:creationId xmlns:p14="http://schemas.microsoft.com/office/powerpoint/2010/main" val="3670284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AC75B1D-4749-49A1-8553-FD296DD7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A8ECCF6-3858-46C9-8F9F-C06506CC3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371600"/>
            <a:ext cx="9486899" cy="41148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B0200CF2-84DC-4607-9F1E-3EDA121106FA}"/>
              </a:ext>
            </a:extLst>
          </p:cNvPr>
          <p:cNvSpPr txBox="1"/>
          <p:nvPr/>
        </p:nvSpPr>
        <p:spPr>
          <a:xfrm>
            <a:off x="2817184" y="2322271"/>
            <a:ext cx="6884895" cy="149664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400" kern="1200" err="1">
                <a:solidFill>
                  <a:srgbClr val="595959"/>
                </a:solidFill>
                <a:latin typeface="+mj-lt"/>
                <a:ea typeface="+mj-ea"/>
                <a:cs typeface="+mj-cs"/>
              </a:rPr>
              <a:t>Dziękujemy</a:t>
            </a:r>
            <a:r>
              <a:rPr lang="en-US" sz="5400" kern="1200">
                <a:solidFill>
                  <a:srgbClr val="595959"/>
                </a:solidFill>
                <a:latin typeface="+mj-lt"/>
                <a:ea typeface="+mj-ea"/>
                <a:cs typeface="+mj-cs"/>
              </a:rPr>
              <a:t> za </a:t>
            </a:r>
            <a:r>
              <a:rPr lang="en-US" sz="5400" kern="1200" err="1">
                <a:solidFill>
                  <a:srgbClr val="595959"/>
                </a:solidFill>
                <a:latin typeface="+mj-lt"/>
                <a:ea typeface="+mj-ea"/>
                <a:cs typeface="+mj-cs"/>
              </a:rPr>
              <a:t>uwagę</a:t>
            </a:r>
            <a:r>
              <a:rPr lang="en-US" sz="5400" kern="1200">
                <a:solidFill>
                  <a:srgbClr val="595959"/>
                </a:solidFill>
                <a:latin typeface="+mj-lt"/>
                <a:ea typeface="+mj-ea"/>
                <a:cs typeface="+mj-cs"/>
              </a:rPr>
              <a:t>!</a:t>
            </a:r>
            <a:endParaRPr lang="en-US" sz="5400" kern="1200">
              <a:solidFill>
                <a:srgbClr val="595959"/>
              </a:solidFill>
              <a:latin typeface="+mj-lt"/>
              <a:ea typeface="+mj-ea"/>
              <a:cs typeface="Calibri Light"/>
            </a:endParaRPr>
          </a:p>
        </p:txBody>
      </p:sp>
    </p:spTree>
    <p:extLst>
      <p:ext uri="{BB962C8B-B14F-4D97-AF65-F5344CB8AC3E}">
        <p14:creationId xmlns:p14="http://schemas.microsoft.com/office/powerpoint/2010/main" val="311807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samochód, zewnętrzne, śnieg&#10;&#10;Opis wygenerowany automatycznie">
            <a:extLst>
              <a:ext uri="{FF2B5EF4-FFF2-40B4-BE49-F238E27FC236}">
                <a16:creationId xmlns:a16="http://schemas.microsoft.com/office/drawing/2014/main" id="{C325832D-63B6-4EEB-82CA-19A63CFD09E4}"/>
              </a:ext>
            </a:extLst>
          </p:cNvPr>
          <p:cNvPicPr>
            <a:picLocks noChangeAspect="1"/>
          </p:cNvPicPr>
          <p:nvPr/>
        </p:nvPicPr>
        <p:blipFill rotWithShape="1">
          <a:blip r:embed="rId2"/>
          <a:srcRect l="30844" r="22404" b="-3"/>
          <a:stretch/>
        </p:blipFill>
        <p:spPr>
          <a:xfrm>
            <a:off x="680483" y="685792"/>
            <a:ext cx="2931299" cy="5486400"/>
          </a:xfrm>
          <a:prstGeom prst="rect">
            <a:avLst/>
          </a:prstGeom>
        </p:spPr>
      </p:pic>
      <p:sp>
        <p:nvSpPr>
          <p:cNvPr id="50" name="Rectangle 49">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a16="http://schemas.microsoft.com/office/drawing/2014/main" id="{75B71A58-E768-40B1-8E26-812294B47872}"/>
              </a:ext>
            </a:extLst>
          </p:cNvPr>
          <p:cNvSpPr txBox="1"/>
          <p:nvPr/>
        </p:nvSpPr>
        <p:spPr>
          <a:xfrm>
            <a:off x="2141843" y="415229"/>
            <a:ext cx="7842245"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400" b="1" kern="1200" err="1">
                <a:solidFill>
                  <a:srgbClr val="595959"/>
                </a:solidFill>
                <a:latin typeface="+mj-lt"/>
                <a:ea typeface="+mj-ea"/>
                <a:cs typeface="+mj-cs"/>
              </a:rPr>
              <a:t>Zanieczyszczenia</a:t>
            </a:r>
            <a:r>
              <a:rPr lang="en-US" sz="2400" b="1" kern="1200">
                <a:solidFill>
                  <a:srgbClr val="595959"/>
                </a:solidFill>
                <a:latin typeface="+mj-lt"/>
                <a:ea typeface="+mj-ea"/>
                <a:cs typeface="+mj-cs"/>
              </a:rPr>
              <a:t> </a:t>
            </a:r>
            <a:r>
              <a:rPr lang="en-US" sz="2400" b="1" kern="1200" err="1">
                <a:solidFill>
                  <a:srgbClr val="595959"/>
                </a:solidFill>
                <a:latin typeface="+mj-lt"/>
                <a:ea typeface="+mj-ea"/>
                <a:cs typeface="+mj-cs"/>
              </a:rPr>
              <a:t>produkowane</a:t>
            </a:r>
            <a:endParaRPr lang="en-US" sz="2400" b="1" kern="1200" err="1">
              <a:solidFill>
                <a:srgbClr val="595959"/>
              </a:solidFill>
              <a:latin typeface="+mj-lt"/>
              <a:ea typeface="+mj-ea"/>
              <a:cs typeface="Calibri Light"/>
            </a:endParaRPr>
          </a:p>
          <a:p>
            <a:pPr algn="ctr">
              <a:lnSpc>
                <a:spcPct val="90000"/>
              </a:lnSpc>
              <a:spcBef>
                <a:spcPct val="0"/>
              </a:spcBef>
              <a:spcAft>
                <a:spcPts val="600"/>
              </a:spcAft>
            </a:pPr>
            <a:r>
              <a:rPr lang="en-US" sz="2400" b="1" kern="1200" err="1">
                <a:solidFill>
                  <a:srgbClr val="595959"/>
                </a:solidFill>
                <a:latin typeface="+mj-lt"/>
                <a:ea typeface="+mj-ea"/>
                <a:cs typeface="+mj-cs"/>
              </a:rPr>
              <a:t>przez</a:t>
            </a:r>
            <a:r>
              <a:rPr lang="en-US" sz="2400" b="1" kern="1200">
                <a:solidFill>
                  <a:srgbClr val="595959"/>
                </a:solidFill>
                <a:latin typeface="+mj-lt"/>
                <a:ea typeface="+mj-ea"/>
                <a:cs typeface="+mj-cs"/>
              </a:rPr>
              <a:t> </a:t>
            </a:r>
            <a:r>
              <a:rPr lang="en-US" sz="2400" b="1" kern="1200" err="1">
                <a:solidFill>
                  <a:srgbClr val="595959"/>
                </a:solidFill>
                <a:latin typeface="+mj-lt"/>
                <a:ea typeface="+mj-ea"/>
                <a:cs typeface="+mj-cs"/>
              </a:rPr>
              <a:t>pojazdy</a:t>
            </a:r>
            <a:endParaRPr lang="en-US" sz="2400" b="1" kern="1200" err="1">
              <a:solidFill>
                <a:srgbClr val="595959"/>
              </a:solidFill>
              <a:latin typeface="+mj-lt"/>
              <a:ea typeface="+mj-ea"/>
              <a:cs typeface="Calibri Light"/>
            </a:endParaRPr>
          </a:p>
        </p:txBody>
      </p:sp>
      <p:sp>
        <p:nvSpPr>
          <p:cNvPr id="2" name="pole tekstowe 1">
            <a:extLst>
              <a:ext uri="{FF2B5EF4-FFF2-40B4-BE49-F238E27FC236}">
                <a16:creationId xmlns:a16="http://schemas.microsoft.com/office/drawing/2014/main" id="{61DC27AF-89FE-49EF-B29D-956624B2641A}"/>
              </a:ext>
            </a:extLst>
          </p:cNvPr>
          <p:cNvSpPr txBox="1"/>
          <p:nvPr/>
        </p:nvSpPr>
        <p:spPr>
          <a:xfrm>
            <a:off x="3721813" y="1993747"/>
            <a:ext cx="4752954" cy="315173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buClr>
                <a:srgbClr val="496B92"/>
              </a:buClr>
            </a:pPr>
            <a:r>
              <a:rPr lang="en-US" dirty="0" smtClean="0">
                <a:solidFill>
                  <a:srgbClr val="595959"/>
                </a:solidFill>
              </a:rPr>
              <a:t>W </a:t>
            </a:r>
            <a:r>
              <a:rPr lang="en-US" dirty="0">
                <a:solidFill>
                  <a:srgbClr val="595959"/>
                </a:solidFill>
              </a:rPr>
              <a:t>ostatnich latach drastycznie zwiększyła się liczba samochodów osobowych, w największych miastach w Polsce o zaludnieniu przekraczającym 500 tys., mieszkańców: Warszawie, Łodzi, Krakowie liczba pojazdów na 1000 </a:t>
            </a:r>
            <a:r>
              <a:rPr lang="en-US" dirty="0" err="1">
                <a:solidFill>
                  <a:srgbClr val="595959"/>
                </a:solidFill>
              </a:rPr>
              <a:t>mieszkańców</a:t>
            </a:r>
            <a:r>
              <a:rPr lang="en-US" dirty="0">
                <a:solidFill>
                  <a:srgbClr val="595959"/>
                </a:solidFill>
              </a:rPr>
              <a:t> </a:t>
            </a:r>
            <a:r>
              <a:rPr lang="en-US" dirty="0" err="1">
                <a:solidFill>
                  <a:srgbClr val="595959"/>
                </a:solidFill>
              </a:rPr>
              <a:t>osiągnęła</a:t>
            </a:r>
            <a:r>
              <a:rPr lang="en-US" dirty="0">
                <a:solidFill>
                  <a:srgbClr val="595959"/>
                </a:solidFill>
              </a:rPr>
              <a:t> </a:t>
            </a:r>
            <a:r>
              <a:rPr lang="en-US" dirty="0" err="1">
                <a:solidFill>
                  <a:srgbClr val="595959"/>
                </a:solidFill>
              </a:rPr>
              <a:t>liczbę</a:t>
            </a:r>
            <a:r>
              <a:rPr lang="en-US" dirty="0">
                <a:solidFill>
                  <a:srgbClr val="595959"/>
                </a:solidFill>
              </a:rPr>
              <a:t> </a:t>
            </a:r>
            <a:r>
              <a:rPr lang="en-US" dirty="0" err="1">
                <a:solidFill>
                  <a:srgbClr val="595959"/>
                </a:solidFill>
              </a:rPr>
              <a:t>ponad</a:t>
            </a:r>
            <a:r>
              <a:rPr lang="en-US" dirty="0">
                <a:solidFill>
                  <a:srgbClr val="595959"/>
                </a:solidFill>
              </a:rPr>
              <a:t> 500. Za tempem przyrostu liczby samochodów nie nadąża rozbudowa sieci ulic. Brak jest również odpowiedniej organizacji ruchu. Czynniki te powodują tworzenie się korków ulicznych i w efekcie wzrost emisji tlenku węgla, tlenków azotu, węglowodorów, związków ołowiu i sadzy.</a:t>
            </a:r>
            <a:endParaRPr lang="pl-PL" dirty="0">
              <a:cs typeface="Calibri"/>
            </a:endParaRPr>
          </a:p>
        </p:txBody>
      </p:sp>
      <p:pic>
        <p:nvPicPr>
          <p:cNvPr id="5" name="Obraz 5">
            <a:extLst>
              <a:ext uri="{FF2B5EF4-FFF2-40B4-BE49-F238E27FC236}">
                <a16:creationId xmlns:a16="http://schemas.microsoft.com/office/drawing/2014/main" id="{CE08688A-CE64-4EF6-951D-3B63CD4D583A}"/>
              </a:ext>
            </a:extLst>
          </p:cNvPr>
          <p:cNvPicPr>
            <a:picLocks noChangeAspect="1"/>
          </p:cNvPicPr>
          <p:nvPr/>
        </p:nvPicPr>
        <p:blipFill rotWithShape="1">
          <a:blip r:embed="rId3"/>
          <a:srcRect l="10261" r="23543"/>
          <a:stretch/>
        </p:blipFill>
        <p:spPr>
          <a:xfrm>
            <a:off x="8606117" y="685808"/>
            <a:ext cx="2905400" cy="5486399"/>
          </a:xfrm>
          <a:prstGeom prst="rect">
            <a:avLst/>
          </a:prstGeom>
        </p:spPr>
      </p:pic>
    </p:spTree>
    <p:extLst>
      <p:ext uri="{BB962C8B-B14F-4D97-AF65-F5344CB8AC3E}">
        <p14:creationId xmlns:p14="http://schemas.microsoft.com/office/powerpoint/2010/main" val="284186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pociąg, tor, trawa, dym&#10;&#10;Opis wygenerowany automatycznie">
            <a:extLst>
              <a:ext uri="{FF2B5EF4-FFF2-40B4-BE49-F238E27FC236}">
                <a16:creationId xmlns:a16="http://schemas.microsoft.com/office/drawing/2014/main" id="{A22CC174-AA5A-43A8-99F3-5B6F3C72ABA6}"/>
              </a:ext>
            </a:extLst>
          </p:cNvPr>
          <p:cNvPicPr>
            <a:picLocks noChangeAspect="1"/>
          </p:cNvPicPr>
          <p:nvPr/>
        </p:nvPicPr>
        <p:blipFill rotWithShape="1">
          <a:blip r:embed="rId2"/>
          <a:srcRect l="10021" r="15254"/>
          <a:stretch/>
        </p:blipFill>
        <p:spPr>
          <a:xfrm>
            <a:off x="680483" y="685792"/>
            <a:ext cx="2931299" cy="5486400"/>
          </a:xfrm>
          <a:prstGeom prst="rect">
            <a:avLst/>
          </a:prstGeom>
        </p:spPr>
      </p:pic>
      <p:sp>
        <p:nvSpPr>
          <p:cNvPr id="16" name="Rectangle 15">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53A80F00-880D-4AD4-9CA2-7B5C7C74929D}"/>
              </a:ext>
            </a:extLst>
          </p:cNvPr>
          <p:cNvSpPr txBox="1"/>
          <p:nvPr/>
        </p:nvSpPr>
        <p:spPr>
          <a:xfrm>
            <a:off x="4086258" y="439027"/>
            <a:ext cx="4019107"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3200" b="1" kern="1200" err="1">
                <a:solidFill>
                  <a:srgbClr val="595959"/>
                </a:solidFill>
                <a:latin typeface="+mj-lt"/>
                <a:ea typeface="+mj-ea"/>
                <a:cs typeface="+mj-cs"/>
              </a:rPr>
              <a:t>Znaczenie</a:t>
            </a:r>
            <a:r>
              <a:rPr lang="en-US" sz="3200" b="1" kern="1200">
                <a:solidFill>
                  <a:srgbClr val="595959"/>
                </a:solidFill>
                <a:latin typeface="+mj-lt"/>
                <a:ea typeface="+mj-ea"/>
                <a:cs typeface="+mj-cs"/>
              </a:rPr>
              <a:t> </a:t>
            </a:r>
            <a:r>
              <a:rPr lang="en-US" sz="3200" b="1" kern="1200" err="1">
                <a:solidFill>
                  <a:srgbClr val="595959"/>
                </a:solidFill>
                <a:latin typeface="+mj-lt"/>
                <a:ea typeface="+mj-ea"/>
                <a:cs typeface="+mj-cs"/>
              </a:rPr>
              <a:t>kolei</a:t>
            </a:r>
            <a:r>
              <a:rPr lang="en-US" sz="3200" b="1" kern="1200">
                <a:solidFill>
                  <a:srgbClr val="595959"/>
                </a:solidFill>
                <a:latin typeface="+mj-lt"/>
                <a:ea typeface="+mj-ea"/>
                <a:cs typeface="+mj-cs"/>
              </a:rPr>
              <a:t> </a:t>
            </a:r>
            <a:r>
              <a:rPr lang="en-US" sz="3200" b="1" kern="1200" err="1">
                <a:solidFill>
                  <a:srgbClr val="595959"/>
                </a:solidFill>
                <a:latin typeface="+mj-lt"/>
                <a:ea typeface="+mj-ea"/>
                <a:cs typeface="+mj-cs"/>
              </a:rPr>
              <a:t>dla</a:t>
            </a:r>
            <a:r>
              <a:rPr lang="en-US" sz="3200" b="1" kern="1200">
                <a:solidFill>
                  <a:srgbClr val="595959"/>
                </a:solidFill>
                <a:latin typeface="+mj-lt"/>
                <a:ea typeface="+mj-ea"/>
                <a:cs typeface="+mj-cs"/>
              </a:rPr>
              <a:t> </a:t>
            </a:r>
            <a:r>
              <a:rPr lang="en-US" sz="3200" b="1" kern="1200" err="1">
                <a:solidFill>
                  <a:srgbClr val="595959"/>
                </a:solidFill>
                <a:latin typeface="+mj-lt"/>
                <a:ea typeface="+mj-ea"/>
                <a:cs typeface="+mj-cs"/>
              </a:rPr>
              <a:t>środowiska</a:t>
            </a:r>
            <a:endParaRPr lang="en-US" sz="3200" b="1" kern="1200" err="1">
              <a:solidFill>
                <a:srgbClr val="595959"/>
              </a:solidFill>
              <a:latin typeface="+mj-lt"/>
              <a:ea typeface="+mj-ea"/>
              <a:cs typeface="Calibri Light"/>
            </a:endParaRPr>
          </a:p>
        </p:txBody>
      </p:sp>
      <p:sp>
        <p:nvSpPr>
          <p:cNvPr id="4" name="pole tekstowe 3">
            <a:extLst>
              <a:ext uri="{FF2B5EF4-FFF2-40B4-BE49-F238E27FC236}">
                <a16:creationId xmlns:a16="http://schemas.microsoft.com/office/drawing/2014/main" id="{835C1708-B2D0-4794-BAD8-E82C24792D84}"/>
              </a:ext>
            </a:extLst>
          </p:cNvPr>
          <p:cNvSpPr txBox="1"/>
          <p:nvPr/>
        </p:nvSpPr>
        <p:spPr>
          <a:xfrm>
            <a:off x="3700247" y="2008619"/>
            <a:ext cx="4804266" cy="31373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2400" err="1">
                <a:solidFill>
                  <a:srgbClr val="595959"/>
                </a:solidFill>
              </a:rPr>
              <a:t>Obecnie</a:t>
            </a:r>
            <a:r>
              <a:rPr lang="en-US" sz="2400">
                <a:solidFill>
                  <a:srgbClr val="595959"/>
                </a:solidFill>
              </a:rPr>
              <a:t> </a:t>
            </a:r>
            <a:r>
              <a:rPr lang="en-US" sz="2400" err="1">
                <a:solidFill>
                  <a:srgbClr val="595959"/>
                </a:solidFill>
              </a:rPr>
              <a:t>kolej</a:t>
            </a:r>
            <a:r>
              <a:rPr lang="en-US" sz="2400">
                <a:solidFill>
                  <a:srgbClr val="595959"/>
                </a:solidFill>
              </a:rPr>
              <a:t> jest </a:t>
            </a:r>
            <a:r>
              <a:rPr lang="en-US" sz="2400" err="1">
                <a:solidFill>
                  <a:srgbClr val="595959"/>
                </a:solidFill>
              </a:rPr>
              <a:t>najbardziej</a:t>
            </a:r>
            <a:r>
              <a:rPr lang="en-US" sz="2400">
                <a:solidFill>
                  <a:srgbClr val="595959"/>
                </a:solidFill>
              </a:rPr>
              <a:t> </a:t>
            </a:r>
            <a:r>
              <a:rPr lang="en-US" sz="2400" err="1">
                <a:solidFill>
                  <a:srgbClr val="595959"/>
                </a:solidFill>
              </a:rPr>
              <a:t>przyjaznym</a:t>
            </a:r>
            <a:r>
              <a:rPr lang="en-US" sz="2400">
                <a:solidFill>
                  <a:srgbClr val="595959"/>
                </a:solidFill>
              </a:rPr>
              <a:t> </a:t>
            </a:r>
            <a:r>
              <a:rPr lang="en-US" sz="2400" err="1">
                <a:solidFill>
                  <a:srgbClr val="595959"/>
                </a:solidFill>
              </a:rPr>
              <a:t>środkiem</a:t>
            </a:r>
            <a:r>
              <a:rPr lang="en-US" sz="2400">
                <a:solidFill>
                  <a:srgbClr val="595959"/>
                </a:solidFill>
              </a:rPr>
              <a:t> </a:t>
            </a:r>
            <a:r>
              <a:rPr lang="en-US" sz="2400" err="1">
                <a:solidFill>
                  <a:srgbClr val="595959"/>
                </a:solidFill>
              </a:rPr>
              <a:t>transportu</a:t>
            </a:r>
            <a:r>
              <a:rPr lang="en-US" sz="2400">
                <a:solidFill>
                  <a:srgbClr val="595959"/>
                </a:solidFill>
              </a:rPr>
              <a:t>. </a:t>
            </a:r>
            <a:r>
              <a:rPr lang="en-US" sz="2400" err="1">
                <a:solidFill>
                  <a:srgbClr val="595959"/>
                </a:solidFill>
              </a:rPr>
              <a:t>Pociągi</a:t>
            </a:r>
            <a:r>
              <a:rPr lang="en-US" sz="2400">
                <a:solidFill>
                  <a:srgbClr val="595959"/>
                </a:solidFill>
              </a:rPr>
              <a:t> z </a:t>
            </a:r>
            <a:r>
              <a:rPr lang="en-US" sz="2400" err="1">
                <a:solidFill>
                  <a:srgbClr val="595959"/>
                </a:solidFill>
              </a:rPr>
              <a:t>roku</a:t>
            </a:r>
            <a:r>
              <a:rPr lang="en-US" sz="2400">
                <a:solidFill>
                  <a:srgbClr val="595959"/>
                </a:solidFill>
              </a:rPr>
              <a:t> </a:t>
            </a:r>
            <a:r>
              <a:rPr lang="en-US" sz="2400" err="1">
                <a:solidFill>
                  <a:srgbClr val="595959"/>
                </a:solidFill>
              </a:rPr>
              <a:t>na</a:t>
            </a:r>
            <a:r>
              <a:rPr lang="en-US" sz="2400">
                <a:solidFill>
                  <a:srgbClr val="595959"/>
                </a:solidFill>
              </a:rPr>
              <a:t> </a:t>
            </a:r>
            <a:r>
              <a:rPr lang="en-US" sz="2400" err="1">
                <a:solidFill>
                  <a:srgbClr val="595959"/>
                </a:solidFill>
              </a:rPr>
              <a:t>rok</a:t>
            </a:r>
            <a:r>
              <a:rPr lang="en-US" sz="2400">
                <a:solidFill>
                  <a:srgbClr val="595959"/>
                </a:solidFill>
              </a:rPr>
              <a:t> </a:t>
            </a:r>
            <a:r>
              <a:rPr lang="en-US" sz="2400" err="1">
                <a:solidFill>
                  <a:srgbClr val="595959"/>
                </a:solidFill>
              </a:rPr>
              <a:t>są</a:t>
            </a:r>
            <a:r>
              <a:rPr lang="en-US" sz="2400">
                <a:solidFill>
                  <a:srgbClr val="595959"/>
                </a:solidFill>
              </a:rPr>
              <a:t> </a:t>
            </a:r>
            <a:r>
              <a:rPr lang="en-US" sz="2400" err="1">
                <a:solidFill>
                  <a:srgbClr val="595959"/>
                </a:solidFill>
              </a:rPr>
              <a:t>udoskonalane</a:t>
            </a:r>
            <a:r>
              <a:rPr lang="en-US" sz="2400">
                <a:solidFill>
                  <a:srgbClr val="595959"/>
                </a:solidFill>
              </a:rPr>
              <a:t> </a:t>
            </a:r>
            <a:r>
              <a:rPr lang="en-US" sz="2400" err="1">
                <a:solidFill>
                  <a:srgbClr val="595959"/>
                </a:solidFill>
              </a:rPr>
              <a:t>przez</a:t>
            </a:r>
            <a:r>
              <a:rPr lang="en-US" sz="2400">
                <a:solidFill>
                  <a:srgbClr val="595959"/>
                </a:solidFill>
              </a:rPr>
              <a:t> co </a:t>
            </a:r>
            <a:r>
              <a:rPr lang="en-US" sz="2400" err="1">
                <a:solidFill>
                  <a:srgbClr val="595959"/>
                </a:solidFill>
              </a:rPr>
              <a:t>stają</a:t>
            </a:r>
            <a:r>
              <a:rPr lang="en-US" sz="2400">
                <a:solidFill>
                  <a:srgbClr val="595959"/>
                </a:solidFill>
              </a:rPr>
              <a:t> </a:t>
            </a:r>
            <a:r>
              <a:rPr lang="en-US" sz="2400" err="1">
                <a:solidFill>
                  <a:srgbClr val="595959"/>
                </a:solidFill>
              </a:rPr>
              <a:t>się</a:t>
            </a:r>
            <a:r>
              <a:rPr lang="en-US" sz="2400">
                <a:solidFill>
                  <a:srgbClr val="595959"/>
                </a:solidFill>
              </a:rPr>
              <a:t> </a:t>
            </a:r>
            <a:r>
              <a:rPr lang="en-US" sz="2400" err="1">
                <a:solidFill>
                  <a:srgbClr val="595959"/>
                </a:solidFill>
              </a:rPr>
              <a:t>mniej</a:t>
            </a:r>
            <a:r>
              <a:rPr lang="en-US" sz="2400">
                <a:solidFill>
                  <a:srgbClr val="595959"/>
                </a:solidFill>
              </a:rPr>
              <a:t> </a:t>
            </a:r>
            <a:r>
              <a:rPr lang="en-US" sz="2400" err="1">
                <a:solidFill>
                  <a:srgbClr val="595959"/>
                </a:solidFill>
              </a:rPr>
              <a:t>szkodliwe</a:t>
            </a:r>
            <a:r>
              <a:rPr lang="en-US" sz="2400">
                <a:solidFill>
                  <a:srgbClr val="595959"/>
                </a:solidFill>
              </a:rPr>
              <a:t> </a:t>
            </a:r>
            <a:r>
              <a:rPr lang="en-US" sz="2400" err="1">
                <a:solidFill>
                  <a:srgbClr val="595959"/>
                </a:solidFill>
              </a:rPr>
              <a:t>dla</a:t>
            </a:r>
            <a:r>
              <a:rPr lang="en-US" sz="2400">
                <a:solidFill>
                  <a:srgbClr val="595959"/>
                </a:solidFill>
              </a:rPr>
              <a:t> </a:t>
            </a:r>
            <a:r>
              <a:rPr lang="en-US" sz="2400" err="1">
                <a:solidFill>
                  <a:srgbClr val="595959"/>
                </a:solidFill>
              </a:rPr>
              <a:t>otoczenia</a:t>
            </a:r>
            <a:r>
              <a:rPr lang="en-US" sz="2400">
                <a:solidFill>
                  <a:srgbClr val="595959"/>
                </a:solidFill>
              </a:rPr>
              <a:t>. </a:t>
            </a:r>
            <a:r>
              <a:rPr lang="en-US" sz="2400" err="1">
                <a:solidFill>
                  <a:srgbClr val="595959"/>
                </a:solidFill>
              </a:rPr>
              <a:t>Są</a:t>
            </a:r>
            <a:r>
              <a:rPr lang="en-US" sz="2400">
                <a:solidFill>
                  <a:srgbClr val="595959"/>
                </a:solidFill>
              </a:rPr>
              <a:t> </a:t>
            </a:r>
            <a:r>
              <a:rPr lang="en-US" sz="2400" err="1">
                <a:solidFill>
                  <a:srgbClr val="595959"/>
                </a:solidFill>
              </a:rPr>
              <a:t>napędzane</a:t>
            </a:r>
            <a:r>
              <a:rPr lang="en-US" sz="2400">
                <a:solidFill>
                  <a:srgbClr val="595959"/>
                </a:solidFill>
              </a:rPr>
              <a:t> </a:t>
            </a:r>
            <a:r>
              <a:rPr lang="en-US" sz="2400" err="1">
                <a:solidFill>
                  <a:srgbClr val="595959"/>
                </a:solidFill>
              </a:rPr>
              <a:t>energią</a:t>
            </a:r>
            <a:r>
              <a:rPr lang="en-US" sz="2400">
                <a:solidFill>
                  <a:srgbClr val="595959"/>
                </a:solidFill>
              </a:rPr>
              <a:t> </a:t>
            </a:r>
            <a:r>
              <a:rPr lang="en-US" sz="2400" err="1">
                <a:solidFill>
                  <a:srgbClr val="595959"/>
                </a:solidFill>
              </a:rPr>
              <a:t>elektryczną</a:t>
            </a:r>
            <a:r>
              <a:rPr lang="en-US" sz="2400">
                <a:solidFill>
                  <a:srgbClr val="595959"/>
                </a:solidFill>
              </a:rPr>
              <a:t> </a:t>
            </a:r>
            <a:r>
              <a:rPr lang="en-US" sz="2400" err="1">
                <a:solidFill>
                  <a:srgbClr val="595959"/>
                </a:solidFill>
              </a:rPr>
              <a:t>przyjazną</a:t>
            </a:r>
            <a:r>
              <a:rPr lang="en-US" sz="2400">
                <a:solidFill>
                  <a:srgbClr val="595959"/>
                </a:solidFill>
              </a:rPr>
              <a:t> </a:t>
            </a:r>
            <a:r>
              <a:rPr lang="en-US" sz="2400" err="1">
                <a:solidFill>
                  <a:srgbClr val="595959"/>
                </a:solidFill>
              </a:rPr>
              <a:t>dla</a:t>
            </a:r>
            <a:r>
              <a:rPr lang="en-US" sz="2400">
                <a:solidFill>
                  <a:srgbClr val="595959"/>
                </a:solidFill>
              </a:rPr>
              <a:t> </a:t>
            </a:r>
            <a:r>
              <a:rPr lang="en-US" sz="2400" err="1">
                <a:solidFill>
                  <a:srgbClr val="595959"/>
                </a:solidFill>
              </a:rPr>
              <a:t>środowiska</a:t>
            </a:r>
            <a:r>
              <a:rPr lang="en-US" sz="2400">
                <a:solidFill>
                  <a:srgbClr val="595959"/>
                </a:solidFill>
              </a:rPr>
              <a:t>. Kolej </a:t>
            </a:r>
            <a:r>
              <a:rPr lang="en-US" sz="2400" err="1">
                <a:solidFill>
                  <a:srgbClr val="595959"/>
                </a:solidFill>
              </a:rPr>
              <a:t>powinna</a:t>
            </a:r>
            <a:r>
              <a:rPr lang="en-US" sz="2400">
                <a:solidFill>
                  <a:srgbClr val="595959"/>
                </a:solidFill>
              </a:rPr>
              <a:t> </a:t>
            </a:r>
            <a:r>
              <a:rPr lang="en-US" sz="2400" err="1">
                <a:solidFill>
                  <a:srgbClr val="595959"/>
                </a:solidFill>
              </a:rPr>
              <a:t>pozostać</a:t>
            </a:r>
            <a:r>
              <a:rPr lang="en-US" sz="2400">
                <a:solidFill>
                  <a:srgbClr val="595959"/>
                </a:solidFill>
              </a:rPr>
              <a:t> </a:t>
            </a:r>
            <a:r>
              <a:rPr lang="en-US" sz="2400" err="1">
                <a:solidFill>
                  <a:srgbClr val="595959"/>
                </a:solidFill>
              </a:rPr>
              <a:t>podstawowym</a:t>
            </a:r>
            <a:r>
              <a:rPr lang="en-US" sz="2400">
                <a:solidFill>
                  <a:srgbClr val="595959"/>
                </a:solidFill>
              </a:rPr>
              <a:t> </a:t>
            </a:r>
            <a:r>
              <a:rPr lang="en-US" sz="2400" err="1">
                <a:solidFill>
                  <a:srgbClr val="595959"/>
                </a:solidFill>
              </a:rPr>
              <a:t>i</a:t>
            </a:r>
            <a:r>
              <a:rPr lang="en-US" sz="2400">
                <a:solidFill>
                  <a:srgbClr val="595959"/>
                </a:solidFill>
              </a:rPr>
              <a:t> </a:t>
            </a:r>
            <a:r>
              <a:rPr lang="en-US" sz="2400" err="1">
                <a:solidFill>
                  <a:srgbClr val="595959"/>
                </a:solidFill>
              </a:rPr>
              <a:t>tanim</a:t>
            </a:r>
            <a:r>
              <a:rPr lang="en-US" sz="2400">
                <a:solidFill>
                  <a:srgbClr val="595959"/>
                </a:solidFill>
              </a:rPr>
              <a:t> </a:t>
            </a:r>
            <a:r>
              <a:rPr lang="en-US" sz="2400" err="1">
                <a:solidFill>
                  <a:srgbClr val="595959"/>
                </a:solidFill>
              </a:rPr>
              <a:t>środkiem</a:t>
            </a:r>
            <a:r>
              <a:rPr lang="en-US" sz="2400">
                <a:solidFill>
                  <a:srgbClr val="595959"/>
                </a:solidFill>
              </a:rPr>
              <a:t> </a:t>
            </a:r>
            <a:r>
              <a:rPr lang="en-US" sz="2400" err="1">
                <a:solidFill>
                  <a:srgbClr val="595959"/>
                </a:solidFill>
              </a:rPr>
              <a:t>transportu</a:t>
            </a:r>
            <a:r>
              <a:rPr lang="en-US" sz="2400">
                <a:solidFill>
                  <a:srgbClr val="595959"/>
                </a:solidFill>
              </a:rPr>
              <a:t> </a:t>
            </a:r>
            <a:r>
              <a:rPr lang="en-US" sz="2400" err="1">
                <a:solidFill>
                  <a:srgbClr val="595959"/>
                </a:solidFill>
              </a:rPr>
              <a:t>zbiorowego</a:t>
            </a:r>
            <a:r>
              <a:rPr lang="en-US" sz="2400">
                <a:solidFill>
                  <a:srgbClr val="595959"/>
                </a:solidFill>
              </a:rPr>
              <a:t> </a:t>
            </a:r>
            <a:r>
              <a:rPr lang="en-US" sz="2400" err="1">
                <a:solidFill>
                  <a:srgbClr val="595959"/>
                </a:solidFill>
              </a:rPr>
              <a:t>i</a:t>
            </a:r>
            <a:r>
              <a:rPr lang="en-US" sz="2400">
                <a:solidFill>
                  <a:srgbClr val="595959"/>
                </a:solidFill>
              </a:rPr>
              <a:t> </a:t>
            </a:r>
            <a:r>
              <a:rPr lang="en-US" sz="2400" err="1">
                <a:solidFill>
                  <a:srgbClr val="595959"/>
                </a:solidFill>
              </a:rPr>
              <a:t>jednocześnie</a:t>
            </a:r>
            <a:r>
              <a:rPr lang="en-US" sz="2400">
                <a:solidFill>
                  <a:srgbClr val="595959"/>
                </a:solidFill>
              </a:rPr>
              <a:t> </a:t>
            </a:r>
            <a:r>
              <a:rPr lang="en-US" sz="2400" err="1">
                <a:solidFill>
                  <a:srgbClr val="595959"/>
                </a:solidFill>
              </a:rPr>
              <a:t>konkurencją</a:t>
            </a:r>
            <a:r>
              <a:rPr lang="en-US" sz="2400">
                <a:solidFill>
                  <a:srgbClr val="595959"/>
                </a:solidFill>
              </a:rPr>
              <a:t> </a:t>
            </a:r>
            <a:r>
              <a:rPr lang="en-US" sz="2400" err="1">
                <a:solidFill>
                  <a:srgbClr val="595959"/>
                </a:solidFill>
              </a:rPr>
              <a:t>dla</a:t>
            </a:r>
            <a:r>
              <a:rPr lang="en-US" sz="2400">
                <a:solidFill>
                  <a:srgbClr val="595959"/>
                </a:solidFill>
              </a:rPr>
              <a:t> </a:t>
            </a:r>
            <a:r>
              <a:rPr lang="en-US" sz="2400" err="1">
                <a:solidFill>
                  <a:srgbClr val="595959"/>
                </a:solidFill>
              </a:rPr>
              <a:t>bardzo</a:t>
            </a:r>
            <a:r>
              <a:rPr lang="en-US" sz="2400">
                <a:solidFill>
                  <a:srgbClr val="595959"/>
                </a:solidFill>
              </a:rPr>
              <a:t> </a:t>
            </a:r>
            <a:r>
              <a:rPr lang="en-US" sz="2400" err="1">
                <a:solidFill>
                  <a:srgbClr val="595959"/>
                </a:solidFill>
              </a:rPr>
              <a:t>szkodliwych</a:t>
            </a:r>
            <a:r>
              <a:rPr lang="en-US" sz="2400">
                <a:solidFill>
                  <a:srgbClr val="595959"/>
                </a:solidFill>
              </a:rPr>
              <a:t> </a:t>
            </a:r>
            <a:r>
              <a:rPr lang="en-US" sz="2400" err="1">
                <a:solidFill>
                  <a:srgbClr val="595959"/>
                </a:solidFill>
              </a:rPr>
              <a:t>samochodów</a:t>
            </a:r>
            <a:r>
              <a:rPr lang="en-US" sz="2400">
                <a:solidFill>
                  <a:srgbClr val="595959"/>
                </a:solidFill>
              </a:rPr>
              <a:t> </a:t>
            </a:r>
            <a:r>
              <a:rPr lang="en-US" sz="2400" err="1">
                <a:solidFill>
                  <a:srgbClr val="595959"/>
                </a:solidFill>
              </a:rPr>
              <a:t>i</a:t>
            </a:r>
            <a:r>
              <a:rPr lang="en-US" sz="2400">
                <a:solidFill>
                  <a:srgbClr val="595959"/>
                </a:solidFill>
              </a:rPr>
              <a:t> </a:t>
            </a:r>
            <a:r>
              <a:rPr lang="en-US" sz="2400" err="1">
                <a:solidFill>
                  <a:srgbClr val="595959"/>
                </a:solidFill>
              </a:rPr>
              <a:t>samolotów</a:t>
            </a:r>
            <a:r>
              <a:rPr lang="en-US" sz="2400">
                <a:solidFill>
                  <a:srgbClr val="595959"/>
                </a:solidFill>
              </a:rPr>
              <a:t>.</a:t>
            </a:r>
            <a:endParaRPr lang="pl-PL" sz="2400">
              <a:cs typeface="Calibri"/>
            </a:endParaRPr>
          </a:p>
        </p:txBody>
      </p:sp>
      <p:pic>
        <p:nvPicPr>
          <p:cNvPr id="3" name="Obraz 3" descr="Obraz zawierający drzewo, zewnętrzne, trawa, niebo&#10;&#10;Opis wygenerowany automatycznie">
            <a:extLst>
              <a:ext uri="{FF2B5EF4-FFF2-40B4-BE49-F238E27FC236}">
                <a16:creationId xmlns:a16="http://schemas.microsoft.com/office/drawing/2014/main" id="{05D4B59A-CA7D-495F-82E4-0BB562F1B95D}"/>
              </a:ext>
            </a:extLst>
          </p:cNvPr>
          <p:cNvPicPr>
            <a:picLocks noChangeAspect="1"/>
          </p:cNvPicPr>
          <p:nvPr/>
        </p:nvPicPr>
        <p:blipFill rotWithShape="1">
          <a:blip r:embed="rId3"/>
          <a:srcRect l="37005" r="32015" b="-1"/>
          <a:stretch/>
        </p:blipFill>
        <p:spPr>
          <a:xfrm>
            <a:off x="8606117" y="685808"/>
            <a:ext cx="2905400" cy="5486399"/>
          </a:xfrm>
          <a:prstGeom prst="rect">
            <a:avLst/>
          </a:prstGeom>
        </p:spPr>
      </p:pic>
    </p:spTree>
    <p:extLst>
      <p:ext uri="{BB962C8B-B14F-4D97-AF65-F5344CB8AC3E}">
        <p14:creationId xmlns:p14="http://schemas.microsoft.com/office/powerpoint/2010/main" val="406062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a:extLst>
              <a:ext uri="{FF2B5EF4-FFF2-40B4-BE49-F238E27FC236}">
                <a16:creationId xmlns:a16="http://schemas.microsoft.com/office/drawing/2014/main" id="{9632F562-CB7C-4397-9AA6-4A855F9700E3}"/>
              </a:ext>
            </a:extLst>
          </p:cNvPr>
          <p:cNvPicPr>
            <a:picLocks noChangeAspect="1"/>
          </p:cNvPicPr>
          <p:nvPr/>
        </p:nvPicPr>
        <p:blipFill rotWithShape="1">
          <a:blip r:embed="rId2"/>
          <a:srcRect l="41280" r="23191" b="2"/>
          <a:stretch/>
        </p:blipFill>
        <p:spPr>
          <a:xfrm>
            <a:off x="680483" y="685792"/>
            <a:ext cx="2931299" cy="5486400"/>
          </a:xfrm>
          <a:prstGeom prst="rect">
            <a:avLst/>
          </a:prstGeom>
        </p:spPr>
      </p:pic>
      <p:sp>
        <p:nvSpPr>
          <p:cNvPr id="12" name="Rectangle 11">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36EE9BD3-5C55-478B-999C-EB4A72448D2C}"/>
              </a:ext>
            </a:extLst>
          </p:cNvPr>
          <p:cNvSpPr txBox="1"/>
          <p:nvPr/>
        </p:nvSpPr>
        <p:spPr>
          <a:xfrm>
            <a:off x="3610566" y="265011"/>
            <a:ext cx="4982390"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800" b="1" kern="1200">
                <a:solidFill>
                  <a:srgbClr val="595959"/>
                </a:solidFill>
                <a:latin typeface="+mj-lt"/>
                <a:ea typeface="+mj-ea"/>
                <a:cs typeface="+mj-cs"/>
              </a:rPr>
              <a:t>Wpływ transportu morskiego na środowisko wodne</a:t>
            </a:r>
          </a:p>
        </p:txBody>
      </p:sp>
      <p:sp>
        <p:nvSpPr>
          <p:cNvPr id="4" name="pole tekstowe 3">
            <a:extLst>
              <a:ext uri="{FF2B5EF4-FFF2-40B4-BE49-F238E27FC236}">
                <a16:creationId xmlns:a16="http://schemas.microsoft.com/office/drawing/2014/main" id="{6C988466-5559-48D1-B8B2-7DC0B0F3B95A}"/>
              </a:ext>
            </a:extLst>
          </p:cNvPr>
          <p:cNvSpPr txBox="1"/>
          <p:nvPr/>
        </p:nvSpPr>
        <p:spPr>
          <a:xfrm>
            <a:off x="3559943" y="1557220"/>
            <a:ext cx="4997369" cy="31373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2400">
                <a:solidFill>
                  <a:srgbClr val="595959"/>
                </a:solidFill>
              </a:rPr>
              <a:t>Transport morski obsługuje ponad 70% światowych obrotów handlowych. Nie wyrządzał on większych strat dla środowiska dopóki na morzach nie pojawiły się pierwsze tankowce. Wzrost zapotrzebowania na ropę naftową przechowywaną w ogromnych zbiornikowcach spowodował, że wielka jej część trafia do wód powodując olbrzymie szkody w ekosystemach. Potężne obszary mórz  zamieniają się w tzw. "martwe wody" czyli obszary niezdolne do życia.</a:t>
            </a:r>
            <a:endParaRPr lang="pl-PL" sz="2400"/>
          </a:p>
        </p:txBody>
      </p:sp>
      <p:pic>
        <p:nvPicPr>
          <p:cNvPr id="3" name="Obraz 3" descr="Obraz zawierający niebo, port, linia&#10;&#10;Opis wygenerowany automatycznie">
            <a:extLst>
              <a:ext uri="{FF2B5EF4-FFF2-40B4-BE49-F238E27FC236}">
                <a16:creationId xmlns:a16="http://schemas.microsoft.com/office/drawing/2014/main" id="{91488019-DDA8-479E-BCC4-F659DF923E5B}"/>
              </a:ext>
            </a:extLst>
          </p:cNvPr>
          <p:cNvPicPr>
            <a:picLocks noChangeAspect="1"/>
          </p:cNvPicPr>
          <p:nvPr/>
        </p:nvPicPr>
        <p:blipFill rotWithShape="1">
          <a:blip r:embed="rId3"/>
          <a:srcRect l="40165" r="25414" b="2"/>
          <a:stretch/>
        </p:blipFill>
        <p:spPr>
          <a:xfrm>
            <a:off x="8606117" y="685808"/>
            <a:ext cx="2905400" cy="5486399"/>
          </a:xfrm>
          <a:prstGeom prst="rect">
            <a:avLst/>
          </a:prstGeom>
        </p:spPr>
      </p:pic>
    </p:spTree>
    <p:extLst>
      <p:ext uri="{BB962C8B-B14F-4D97-AF65-F5344CB8AC3E}">
        <p14:creationId xmlns:p14="http://schemas.microsoft.com/office/powerpoint/2010/main" val="164735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woda, zewnętrzne, niebo, łódź&#10;&#10;Opis wygenerowany automatycznie">
            <a:extLst>
              <a:ext uri="{FF2B5EF4-FFF2-40B4-BE49-F238E27FC236}">
                <a16:creationId xmlns:a16="http://schemas.microsoft.com/office/drawing/2014/main" id="{07112BD0-7558-43D8-B08F-D2B1C90B3B25}"/>
              </a:ext>
            </a:extLst>
          </p:cNvPr>
          <p:cNvPicPr>
            <a:picLocks noChangeAspect="1"/>
          </p:cNvPicPr>
          <p:nvPr/>
        </p:nvPicPr>
        <p:blipFill rotWithShape="1">
          <a:blip r:embed="rId2"/>
          <a:srcRect l="2424" r="30791"/>
          <a:stretch/>
        </p:blipFill>
        <p:spPr>
          <a:xfrm>
            <a:off x="680483" y="685792"/>
            <a:ext cx="2931299" cy="5486400"/>
          </a:xfrm>
          <a:prstGeom prst="rect">
            <a:avLst/>
          </a:prstGeom>
        </p:spPr>
      </p:pic>
      <p:sp>
        <p:nvSpPr>
          <p:cNvPr id="18" name="Rectangle 17">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B1FC9F75-A062-43AC-8339-A338DCD5C2E0}"/>
              </a:ext>
            </a:extLst>
          </p:cNvPr>
          <p:cNvSpPr txBox="1"/>
          <p:nvPr/>
        </p:nvSpPr>
        <p:spPr>
          <a:xfrm>
            <a:off x="3624943" y="322522"/>
            <a:ext cx="4982390"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800" b="1" kern="1200">
                <a:solidFill>
                  <a:srgbClr val="595959"/>
                </a:solidFill>
                <a:latin typeface="+mj-lt"/>
                <a:ea typeface="+mj-ea"/>
                <a:cs typeface="+mj-cs"/>
              </a:rPr>
              <a:t>Wpływ transportu śródlądowego na rzeki i </a:t>
            </a:r>
            <a:r>
              <a:rPr lang="en-US" sz="2800" b="1">
                <a:solidFill>
                  <a:srgbClr val="595959"/>
                </a:solidFill>
                <a:latin typeface="+mj-lt"/>
                <a:ea typeface="+mj-ea"/>
                <a:cs typeface="+mj-cs"/>
              </a:rPr>
              <a:t>jeziora</a:t>
            </a:r>
            <a:endParaRPr lang="en-US" sz="2800" b="1" kern="1200">
              <a:solidFill>
                <a:srgbClr val="595959"/>
              </a:solidFill>
              <a:latin typeface="+mj-lt"/>
              <a:ea typeface="+mj-ea"/>
              <a:cs typeface="+mj-cs"/>
            </a:endParaRPr>
          </a:p>
        </p:txBody>
      </p:sp>
      <p:sp>
        <p:nvSpPr>
          <p:cNvPr id="4" name="pole tekstowe 3">
            <a:extLst>
              <a:ext uri="{FF2B5EF4-FFF2-40B4-BE49-F238E27FC236}">
                <a16:creationId xmlns:a16="http://schemas.microsoft.com/office/drawing/2014/main" id="{BC67F98B-3B6C-49C5-A60D-3B1D4E37E926}"/>
              </a:ext>
            </a:extLst>
          </p:cNvPr>
          <p:cNvSpPr txBox="1"/>
          <p:nvPr/>
        </p:nvSpPr>
        <p:spPr>
          <a:xfrm>
            <a:off x="3502435" y="1715371"/>
            <a:ext cx="5112388" cy="31373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2400">
                <a:solidFill>
                  <a:srgbClr val="595959"/>
                </a:solidFill>
              </a:rPr>
              <a:t>Transport śródlądowy powoduje także wielkie szkody. Życie w rzekach i innych zbiornikach śródlądowych niszczone jest przez wycieki szkodliwych chemikaliów. Rzeki, będące głównymi trasami komunikacyjnymi na wielu odcinkach są już martwe. Szkodliwe substancje dostają się także do wód podziemnych. Zanieczyszczenie jezior i rzek przyczynia się do ubożenia wielu ekosystemów. Giną nie tylko ryby, ale zwierzęta i rośliny żyjące wokół zbiorników wodnych.</a:t>
            </a:r>
            <a:endParaRPr lang="pl-PL"/>
          </a:p>
        </p:txBody>
      </p:sp>
      <p:pic>
        <p:nvPicPr>
          <p:cNvPr id="6" name="Obraz 6">
            <a:extLst>
              <a:ext uri="{FF2B5EF4-FFF2-40B4-BE49-F238E27FC236}">
                <a16:creationId xmlns:a16="http://schemas.microsoft.com/office/drawing/2014/main" id="{1AAF8F02-CBFD-494B-BFBF-10E56534D75E}"/>
              </a:ext>
            </a:extLst>
          </p:cNvPr>
          <p:cNvPicPr>
            <a:picLocks noChangeAspect="1"/>
          </p:cNvPicPr>
          <p:nvPr/>
        </p:nvPicPr>
        <p:blipFill rotWithShape="1">
          <a:blip r:embed="rId3"/>
          <a:srcRect l="18168" r="2496"/>
          <a:stretch/>
        </p:blipFill>
        <p:spPr>
          <a:xfrm>
            <a:off x="8606117" y="685808"/>
            <a:ext cx="2905400" cy="5486399"/>
          </a:xfrm>
          <a:prstGeom prst="rect">
            <a:avLst/>
          </a:prstGeom>
        </p:spPr>
      </p:pic>
    </p:spTree>
    <p:extLst>
      <p:ext uri="{BB962C8B-B14F-4D97-AF65-F5344CB8AC3E}">
        <p14:creationId xmlns:p14="http://schemas.microsoft.com/office/powerpoint/2010/main" val="31109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6" descr="Obraz zawierający niebo, latanie, zewnętrzne, samolot&#10;&#10;Opis wygenerowany automatycznie">
            <a:extLst>
              <a:ext uri="{FF2B5EF4-FFF2-40B4-BE49-F238E27FC236}">
                <a16:creationId xmlns:a16="http://schemas.microsoft.com/office/drawing/2014/main" id="{B7BAA1EE-A86C-4B3D-94B3-72A3EE708261}"/>
              </a:ext>
            </a:extLst>
          </p:cNvPr>
          <p:cNvPicPr>
            <a:picLocks noChangeAspect="1"/>
          </p:cNvPicPr>
          <p:nvPr/>
        </p:nvPicPr>
        <p:blipFill rotWithShape="1">
          <a:blip r:embed="rId2"/>
          <a:srcRect l="24733" r="39738" b="2"/>
          <a:stretch/>
        </p:blipFill>
        <p:spPr>
          <a:xfrm>
            <a:off x="680483" y="685792"/>
            <a:ext cx="2931299" cy="5486400"/>
          </a:xfrm>
          <a:prstGeom prst="rect">
            <a:avLst/>
          </a:prstGeom>
        </p:spPr>
      </p:pic>
      <p:sp>
        <p:nvSpPr>
          <p:cNvPr id="10"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59550871-EEFF-4F35-AC17-B8CB12F9ED16}"/>
              </a:ext>
            </a:extLst>
          </p:cNvPr>
          <p:cNvSpPr txBox="1"/>
          <p:nvPr/>
        </p:nvSpPr>
        <p:spPr>
          <a:xfrm>
            <a:off x="3466792" y="-108800"/>
            <a:ext cx="5255559"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800" b="1" kern="1200">
                <a:solidFill>
                  <a:srgbClr val="595959"/>
                </a:solidFill>
                <a:latin typeface="+mj-lt"/>
                <a:ea typeface="+mj-ea"/>
                <a:cs typeface="+mj-cs"/>
              </a:rPr>
              <a:t>Wpływ lotnictwa na atmosferę</a:t>
            </a:r>
          </a:p>
        </p:txBody>
      </p:sp>
      <p:sp>
        <p:nvSpPr>
          <p:cNvPr id="3" name="pole tekstowe 2">
            <a:extLst>
              <a:ext uri="{FF2B5EF4-FFF2-40B4-BE49-F238E27FC236}">
                <a16:creationId xmlns:a16="http://schemas.microsoft.com/office/drawing/2014/main" id="{9B6F949C-25A9-4262-BB48-893FDD83509E}"/>
              </a:ext>
            </a:extLst>
          </p:cNvPr>
          <p:cNvSpPr txBox="1"/>
          <p:nvPr/>
        </p:nvSpPr>
        <p:spPr>
          <a:xfrm>
            <a:off x="3732472" y="1341560"/>
            <a:ext cx="4781709" cy="31373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sz="2000">
                <a:solidFill>
                  <a:srgbClr val="595959"/>
                </a:solidFill>
              </a:rPr>
              <a:t>W ciągu ostatnich lat wielkiego znaczenia nabrał transport lotniczy gdyż jako jedyny tak znacznie skraca czas podróży i dociera do najodleglejszych zakątków świata. Wbrew pozorom lotnictwo ma również negatywny wpływ na środowisko. Transport lotniczy w znacznym stopniu przyczynia się do efektu cieplarnianego i do zanikania powłoki ozonowej. Dzieje się tak, ponieważ samoloty spalają ogromną ilość paliwa. Dla przykładu Boeing 737-500 w ciągu godziny zużywa 5 ton paliwa. Jakkolwiek wpływ ten nie jest bezpośrednio odczuwany przez nas, to jednak zanieczyszczenie mające miejsce na dużych wysokościach niezmiernie pogarsza globalny stan środowiska.</a:t>
            </a:r>
            <a:endParaRPr lang="pl-PL"/>
          </a:p>
        </p:txBody>
      </p:sp>
      <p:pic>
        <p:nvPicPr>
          <p:cNvPr id="5" name="Obraz 5" descr="Obraz zawierający zewnętrzne, obiekt na zewnątrz&#10;&#10;Opis wygenerowany automatycznie">
            <a:extLst>
              <a:ext uri="{FF2B5EF4-FFF2-40B4-BE49-F238E27FC236}">
                <a16:creationId xmlns:a16="http://schemas.microsoft.com/office/drawing/2014/main" id="{78AB96E6-CCBE-4C89-8CC2-02FEC0C9B53B}"/>
              </a:ext>
            </a:extLst>
          </p:cNvPr>
          <p:cNvPicPr>
            <a:picLocks noChangeAspect="1"/>
          </p:cNvPicPr>
          <p:nvPr/>
        </p:nvPicPr>
        <p:blipFill rotWithShape="1">
          <a:blip r:embed="rId3"/>
          <a:srcRect l="19491" r="27684" b="-3"/>
          <a:stretch/>
        </p:blipFill>
        <p:spPr>
          <a:xfrm>
            <a:off x="8606117" y="685808"/>
            <a:ext cx="2905400" cy="5486399"/>
          </a:xfrm>
          <a:prstGeom prst="rect">
            <a:avLst/>
          </a:prstGeom>
        </p:spPr>
      </p:pic>
    </p:spTree>
    <p:extLst>
      <p:ext uri="{BB962C8B-B14F-4D97-AF65-F5344CB8AC3E}">
        <p14:creationId xmlns:p14="http://schemas.microsoft.com/office/powerpoint/2010/main" val="164736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55C01129-3453-464D-A870-ED71C6E89D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3" descr="Obraz zawierający droga, drzewo, zewnętrzne, krowa&#10;&#10;Opis wygenerowany automatycznie">
            <a:extLst>
              <a:ext uri="{FF2B5EF4-FFF2-40B4-BE49-F238E27FC236}">
                <a16:creationId xmlns:a16="http://schemas.microsoft.com/office/drawing/2014/main" id="{879044B9-B1D8-42AB-A941-1A7FF8E6051D}"/>
              </a:ext>
            </a:extLst>
          </p:cNvPr>
          <p:cNvPicPr>
            <a:picLocks noChangeAspect="1"/>
          </p:cNvPicPr>
          <p:nvPr/>
        </p:nvPicPr>
        <p:blipFill rotWithShape="1">
          <a:blip r:embed="rId2"/>
          <a:srcRect l="22022" r="40845" b="-1"/>
          <a:stretch/>
        </p:blipFill>
        <p:spPr>
          <a:xfrm>
            <a:off x="680483" y="685792"/>
            <a:ext cx="2931299" cy="5486400"/>
          </a:xfrm>
          <a:prstGeom prst="rect">
            <a:avLst/>
          </a:prstGeom>
        </p:spPr>
      </p:pic>
      <p:sp>
        <p:nvSpPr>
          <p:cNvPr id="12" name="Rectangle 15">
            <a:extLst>
              <a:ext uri="{FF2B5EF4-FFF2-40B4-BE49-F238E27FC236}">
                <a16:creationId xmlns:a16="http://schemas.microsoft.com/office/drawing/2014/main" id="{9D2781A6-5C82-4764-B489-F9A599C0A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1782" y="685800"/>
            <a:ext cx="4994335"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8320CBDC-591B-4B65-8F43-228263DB4029}"/>
              </a:ext>
            </a:extLst>
          </p:cNvPr>
          <p:cNvSpPr txBox="1"/>
          <p:nvPr/>
        </p:nvSpPr>
        <p:spPr>
          <a:xfrm>
            <a:off x="3655582" y="262419"/>
            <a:ext cx="4896125" cy="129202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2800" b="1" kern="1200" err="1">
                <a:solidFill>
                  <a:srgbClr val="595959"/>
                </a:solidFill>
                <a:latin typeface="+mj-lt"/>
                <a:ea typeface="+mj-ea"/>
                <a:cs typeface="+mj-cs"/>
              </a:rPr>
              <a:t>Wpływ</a:t>
            </a:r>
            <a:r>
              <a:rPr lang="en-US" sz="2800" b="1" kern="1200">
                <a:solidFill>
                  <a:srgbClr val="595959"/>
                </a:solidFill>
                <a:latin typeface="+mj-lt"/>
                <a:ea typeface="+mj-ea"/>
                <a:cs typeface="+mj-cs"/>
              </a:rPr>
              <a:t> </a:t>
            </a:r>
            <a:r>
              <a:rPr lang="en-US" sz="2800" b="1" err="1">
                <a:solidFill>
                  <a:srgbClr val="595959"/>
                </a:solidFill>
                <a:latin typeface="+mj-lt"/>
                <a:ea typeface="+mj-ea"/>
                <a:cs typeface="+mj-cs"/>
              </a:rPr>
              <a:t>transportu</a:t>
            </a:r>
            <a:r>
              <a:rPr lang="en-US" sz="2800" b="1">
                <a:solidFill>
                  <a:srgbClr val="595959"/>
                </a:solidFill>
                <a:latin typeface="+mj-lt"/>
                <a:ea typeface="+mj-ea"/>
                <a:cs typeface="+mj-cs"/>
              </a:rPr>
              <a:t> </a:t>
            </a:r>
            <a:r>
              <a:rPr lang="en-US"/>
              <a:t/>
            </a:r>
            <a:br>
              <a:rPr lang="en-US"/>
            </a:br>
            <a:r>
              <a:rPr lang="en-US" sz="2800" b="1" err="1">
                <a:solidFill>
                  <a:srgbClr val="595959"/>
                </a:solidFill>
                <a:latin typeface="+mj-lt"/>
                <a:ea typeface="+mj-ea"/>
                <a:cs typeface="+mj-cs"/>
              </a:rPr>
              <a:t>na</a:t>
            </a:r>
            <a:r>
              <a:rPr lang="en-US" sz="2800" b="1" kern="1200">
                <a:solidFill>
                  <a:srgbClr val="595959"/>
                </a:solidFill>
                <a:latin typeface="+mj-lt"/>
                <a:ea typeface="+mj-ea"/>
                <a:cs typeface="+mj-cs"/>
              </a:rPr>
              <a:t> </a:t>
            </a:r>
            <a:r>
              <a:rPr lang="en-US" sz="2800" b="1" kern="1200" err="1">
                <a:solidFill>
                  <a:srgbClr val="595959"/>
                </a:solidFill>
                <a:latin typeface="+mj-lt"/>
                <a:ea typeface="+mj-ea"/>
                <a:cs typeface="+mj-cs"/>
              </a:rPr>
              <a:t>rośliny</a:t>
            </a:r>
            <a:r>
              <a:rPr lang="en-US" sz="2800" b="1" kern="1200">
                <a:solidFill>
                  <a:srgbClr val="595959"/>
                </a:solidFill>
                <a:latin typeface="+mj-lt"/>
                <a:ea typeface="+mj-ea"/>
                <a:cs typeface="+mj-cs"/>
              </a:rPr>
              <a:t> </a:t>
            </a:r>
            <a:r>
              <a:rPr lang="en-US" sz="2800" b="1" kern="1200" err="1">
                <a:solidFill>
                  <a:srgbClr val="595959"/>
                </a:solidFill>
                <a:latin typeface="+mj-lt"/>
                <a:ea typeface="+mj-ea"/>
                <a:cs typeface="+mj-cs"/>
              </a:rPr>
              <a:t>i</a:t>
            </a:r>
            <a:r>
              <a:rPr lang="en-US" sz="2800" b="1" kern="1200">
                <a:solidFill>
                  <a:srgbClr val="595959"/>
                </a:solidFill>
                <a:latin typeface="+mj-lt"/>
                <a:ea typeface="+mj-ea"/>
                <a:cs typeface="+mj-cs"/>
              </a:rPr>
              <a:t> </a:t>
            </a:r>
            <a:r>
              <a:rPr lang="en-US" sz="2800" b="1" kern="1200" err="1">
                <a:solidFill>
                  <a:srgbClr val="595959"/>
                </a:solidFill>
                <a:latin typeface="+mj-lt"/>
                <a:ea typeface="+mj-ea"/>
                <a:cs typeface="+mj-cs"/>
              </a:rPr>
              <a:t>zwierzęta</a:t>
            </a:r>
            <a:endParaRPr lang="en-US" sz="2800" b="1" kern="1200" err="1">
              <a:solidFill>
                <a:srgbClr val="595959"/>
              </a:solidFill>
              <a:latin typeface="+mj-lt"/>
              <a:ea typeface="+mj-ea"/>
              <a:cs typeface="Calibri Light"/>
            </a:endParaRPr>
          </a:p>
        </p:txBody>
      </p:sp>
      <p:sp>
        <p:nvSpPr>
          <p:cNvPr id="4" name="pole tekstowe 3">
            <a:extLst>
              <a:ext uri="{FF2B5EF4-FFF2-40B4-BE49-F238E27FC236}">
                <a16:creationId xmlns:a16="http://schemas.microsoft.com/office/drawing/2014/main" id="{C8374ACF-F8C5-4D7E-8BD8-60FD4081EE1C}"/>
              </a:ext>
            </a:extLst>
          </p:cNvPr>
          <p:cNvSpPr txBox="1"/>
          <p:nvPr/>
        </p:nvSpPr>
        <p:spPr>
          <a:xfrm>
            <a:off x="3558765" y="1554627"/>
            <a:ext cx="5046629" cy="313735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gn="ctr">
              <a:lnSpc>
                <a:spcPct val="90000"/>
              </a:lnSpc>
              <a:spcAft>
                <a:spcPts val="600"/>
              </a:spcAft>
            </a:pPr>
            <a:r>
              <a:rPr lang="en-US">
                <a:solidFill>
                  <a:srgbClr val="595959"/>
                </a:solidFill>
              </a:rPr>
              <a:t>Autostrady i drogi budowane przez człowieka wprowadzają trwałe </a:t>
            </a:r>
            <a:r>
              <a:rPr lang="en-US" err="1">
                <a:solidFill>
                  <a:srgbClr val="595959"/>
                </a:solidFill>
              </a:rPr>
              <a:t>zmiany</a:t>
            </a:r>
            <a:r>
              <a:rPr lang="en-US">
                <a:solidFill>
                  <a:srgbClr val="595959"/>
                </a:solidFill>
              </a:rPr>
              <a:t> w </a:t>
            </a:r>
            <a:r>
              <a:rPr lang="en-US" err="1">
                <a:solidFill>
                  <a:srgbClr val="595959"/>
                </a:solidFill>
              </a:rPr>
              <a:t>środowisku</a:t>
            </a:r>
            <a:r>
              <a:rPr lang="en-US">
                <a:solidFill>
                  <a:srgbClr val="595959"/>
                </a:solidFill>
              </a:rPr>
              <a:t> </a:t>
            </a:r>
            <a:r>
              <a:rPr lang="en-US" err="1">
                <a:solidFill>
                  <a:srgbClr val="595959"/>
                </a:solidFill>
              </a:rPr>
              <a:t>naturalnym</a:t>
            </a:r>
            <a:r>
              <a:rPr lang="en-US">
                <a:solidFill>
                  <a:srgbClr val="595959"/>
                </a:solidFill>
              </a:rPr>
              <a:t>. </a:t>
            </a:r>
            <a:r>
              <a:rPr lang="en-US" err="1">
                <a:solidFill>
                  <a:srgbClr val="595959"/>
                </a:solidFill>
              </a:rPr>
              <a:t>Rośliny</a:t>
            </a:r>
            <a:r>
              <a:rPr lang="en-US">
                <a:solidFill>
                  <a:srgbClr val="595959"/>
                </a:solidFill>
              </a:rPr>
              <a:t> </a:t>
            </a:r>
            <a:r>
              <a:rPr lang="en-US" err="1">
                <a:solidFill>
                  <a:srgbClr val="595959"/>
                </a:solidFill>
              </a:rPr>
              <a:t>rosnące</a:t>
            </a:r>
            <a:r>
              <a:rPr lang="en-US">
                <a:solidFill>
                  <a:srgbClr val="595959"/>
                </a:solidFill>
              </a:rPr>
              <a:t> w </a:t>
            </a:r>
            <a:r>
              <a:rPr lang="en-US" err="1">
                <a:solidFill>
                  <a:srgbClr val="595959"/>
                </a:solidFill>
              </a:rPr>
              <a:t>odległości</a:t>
            </a:r>
            <a:r>
              <a:rPr lang="en-US">
                <a:solidFill>
                  <a:srgbClr val="595959"/>
                </a:solidFill>
              </a:rPr>
              <a:t> </a:t>
            </a:r>
            <a:r>
              <a:rPr lang="en-US" err="1">
                <a:solidFill>
                  <a:srgbClr val="595959"/>
                </a:solidFill>
              </a:rPr>
              <a:t>nawet</a:t>
            </a:r>
            <a:r>
              <a:rPr lang="en-US">
                <a:solidFill>
                  <a:srgbClr val="595959"/>
                </a:solidFill>
              </a:rPr>
              <a:t/>
            </a:r>
            <a:br>
              <a:rPr lang="en-US">
                <a:solidFill>
                  <a:srgbClr val="595959"/>
                </a:solidFill>
              </a:rPr>
            </a:br>
            <a:r>
              <a:rPr lang="en-US">
                <a:solidFill>
                  <a:srgbClr val="595959"/>
                </a:solidFill>
              </a:rPr>
              <a:t> 200 m od nich doświadczają wpływu szkodliwych pierwiastków emitowanych wraz ze spalinami. Cierpią również zwierzęta, głównie wędrowne. Ich naturalne środowisko życia poprzecinane zostało siecią autostrad. Każdego roku na polskich drogach giną setki zajęcy, lisów, saren, </a:t>
            </a:r>
            <a:br>
              <a:rPr lang="en-US">
                <a:solidFill>
                  <a:srgbClr val="595959"/>
                </a:solidFill>
              </a:rPr>
            </a:br>
            <a:r>
              <a:rPr lang="en-US">
                <a:solidFill>
                  <a:srgbClr val="595959"/>
                </a:solidFill>
              </a:rPr>
              <a:t>a </a:t>
            </a:r>
            <a:r>
              <a:rPr lang="en-US" err="1">
                <a:solidFill>
                  <a:srgbClr val="595959"/>
                </a:solidFill>
              </a:rPr>
              <a:t>nawet</a:t>
            </a:r>
            <a:r>
              <a:rPr lang="en-US">
                <a:solidFill>
                  <a:srgbClr val="595959"/>
                </a:solidFill>
              </a:rPr>
              <a:t> </a:t>
            </a:r>
            <a:r>
              <a:rPr lang="en-US" err="1">
                <a:solidFill>
                  <a:srgbClr val="595959"/>
                </a:solidFill>
              </a:rPr>
              <a:t>żab</a:t>
            </a:r>
            <a:r>
              <a:rPr lang="en-US">
                <a:solidFill>
                  <a:srgbClr val="595959"/>
                </a:solidFill>
              </a:rPr>
              <a:t>, nie mogących poradzić sobie z przebyciem odcinka długości kilku metrów pełnego rozpędzonych samochodów. Giną nie tylko zwierzęta, giną drzewa, lasy, zanieczyszczeniom ulęgają łąki i pola. Rośliny i zwierzęta nie cierpią tylko na lądzie ale również pod wodą, gdzie dochodzi do zanieczyszczeń mórz, rzek oraz jezior spowodowane wyciekiem ropy naftowej oraz szkodliwych chemikaliów.</a:t>
            </a:r>
            <a:endParaRPr lang="pl-PL"/>
          </a:p>
        </p:txBody>
      </p:sp>
      <p:pic>
        <p:nvPicPr>
          <p:cNvPr id="5" name="Obraz 5" descr="Obraz zawierający zewnętrzne, podłoże, droga, ssak&#10;&#10;Opis wygenerowany automatycznie">
            <a:extLst>
              <a:ext uri="{FF2B5EF4-FFF2-40B4-BE49-F238E27FC236}">
                <a16:creationId xmlns:a16="http://schemas.microsoft.com/office/drawing/2014/main" id="{492CCA16-67B8-4159-AC76-9EBED49B73E4}"/>
              </a:ext>
            </a:extLst>
          </p:cNvPr>
          <p:cNvPicPr>
            <a:picLocks noChangeAspect="1"/>
          </p:cNvPicPr>
          <p:nvPr/>
        </p:nvPicPr>
        <p:blipFill rotWithShape="1">
          <a:blip r:embed="rId3"/>
          <a:srcRect l="38671" r="31541"/>
          <a:stretch/>
        </p:blipFill>
        <p:spPr>
          <a:xfrm>
            <a:off x="8606117" y="685808"/>
            <a:ext cx="2905400" cy="5486399"/>
          </a:xfrm>
          <a:prstGeom prst="rect">
            <a:avLst/>
          </a:prstGeom>
        </p:spPr>
      </p:pic>
    </p:spTree>
    <p:extLst>
      <p:ext uri="{BB962C8B-B14F-4D97-AF65-F5344CB8AC3E}">
        <p14:creationId xmlns:p14="http://schemas.microsoft.com/office/powerpoint/2010/main" val="677711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ferenceId xmlns="48c45dd8-14a8-45b1-8211-35926a60a6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2E508E5A6D6C44BEA63007A9EBFCB9" ma:contentTypeVersion="11" ma:contentTypeDescription="Create a new document." ma:contentTypeScope="" ma:versionID="f5f649eb91ac1d2ca2b3a647ad5257f2">
  <xsd:schema xmlns:xsd="http://www.w3.org/2001/XMLSchema" xmlns:xs="http://www.w3.org/2001/XMLSchema" xmlns:p="http://schemas.microsoft.com/office/2006/metadata/properties" xmlns:ns2="48c45dd8-14a8-45b1-8211-35926a60a62d" targetNamespace="http://schemas.microsoft.com/office/2006/metadata/properties" ma:root="true" ma:fieldsID="6c2388fe729035ce8aab94cbd85a93ec" ns2:_="">
    <xsd:import namespace="48c45dd8-14a8-45b1-8211-35926a60a62d"/>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45dd8-14a8-45b1-8211-35926a60a62d"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83EC96-B639-4328-A4D0-B4F000BC8D03}">
  <ds:schemaRefs>
    <ds:schemaRef ds:uri="http://schemas.microsoft.com/sharepoint/v3/contenttype/forms"/>
  </ds:schemaRefs>
</ds:datastoreItem>
</file>

<file path=customXml/itemProps2.xml><?xml version="1.0" encoding="utf-8"?>
<ds:datastoreItem xmlns:ds="http://schemas.openxmlformats.org/officeDocument/2006/customXml" ds:itemID="{F7533EB7-3DB0-4EA5-854F-76455CCD1981}">
  <ds:schemaRefs>
    <ds:schemaRef ds:uri="http://purl.org/dc/dcmitype/"/>
    <ds:schemaRef ds:uri="http://schemas.microsoft.com/office/2006/documentManagement/types"/>
    <ds:schemaRef ds:uri="http://purl.org/dc/elements/1.1/"/>
    <ds:schemaRef ds:uri="48c45dd8-14a8-45b1-8211-35926a60a62d"/>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5715DBC-3080-4801-B238-0C81718AD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c45dd8-14a8-45b1-8211-35926a60a6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1105</Words>
  <Application>Microsoft Office PowerPoint</Application>
  <PresentationFormat>Panoramiczny</PresentationFormat>
  <Paragraphs>101</Paragraphs>
  <Slides>36</Slides>
  <Notes>0</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36</vt:i4>
      </vt:variant>
    </vt:vector>
  </HeadingPairs>
  <TitlesOfParts>
    <vt:vector size="41" baseType="lpstr">
      <vt:lpstr>Arial</vt:lpstr>
      <vt:lpstr>Calibri</vt:lpstr>
      <vt:lpstr>Calibri Light</vt:lpstr>
      <vt:lpstr>Roboto</vt:lpstr>
      <vt:lpstr>Motyw pakietu Office</vt:lpstr>
      <vt:lpstr>Wpływ transportu  i turystki na środowisko.  Jak powstrzymać zmiany?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Jola</dc:creator>
  <cp:lastModifiedBy>Jola</cp:lastModifiedBy>
  <cp:revision>10</cp:revision>
  <dcterms:created xsi:type="dcterms:W3CDTF">2021-04-09T21:15:28Z</dcterms:created>
  <dcterms:modified xsi:type="dcterms:W3CDTF">2021-04-21T17:23:21Z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0x010100962E508E5A6D6C44BEA63007A9EBFCB9</vt:lpwstr>
  </property>
  <property fmtid="{D5CDD505-2E9C-101B-9397-08002B2CF9AE}" pid="3" name="Order">
    <vt:r8>200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